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57" r:id="rId3"/>
    <p:sldId id="279" r:id="rId4"/>
    <p:sldId id="405" r:id="rId5"/>
    <p:sldId id="406" r:id="rId6"/>
    <p:sldId id="407" r:id="rId7"/>
    <p:sldId id="562" r:id="rId8"/>
    <p:sldId id="559" r:id="rId9"/>
    <p:sldId id="534" r:id="rId10"/>
    <p:sldId id="533" r:id="rId11"/>
    <p:sldId id="535" r:id="rId12"/>
    <p:sldId id="558" r:id="rId13"/>
    <p:sldId id="411" r:id="rId14"/>
    <p:sldId id="403" r:id="rId15"/>
    <p:sldId id="413" r:id="rId16"/>
    <p:sldId id="412" r:id="rId17"/>
    <p:sldId id="416" r:id="rId18"/>
    <p:sldId id="418" r:id="rId19"/>
    <p:sldId id="420" r:id="rId20"/>
    <p:sldId id="421" r:id="rId21"/>
    <p:sldId id="414" r:id="rId22"/>
    <p:sldId id="422" r:id="rId23"/>
    <p:sldId id="5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72283" autoAdjust="0"/>
  </p:normalViewPr>
  <p:slideViewPr>
    <p:cSldViewPr snapToGrid="0">
      <p:cViewPr varScale="1">
        <p:scale>
          <a:sx n="58" d="100"/>
          <a:sy n="58" d="100"/>
        </p:scale>
        <p:origin x="5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35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/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/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/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Y="133200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C9F29AC5-D60D-47FA-8EDB-62F0077CBB3F}" type="presOf" srcId="{EA3441C7-C3B8-451D-88A8-448F481D6931}" destId="{A1A6FA3C-9054-4874-8A82-05509D51562B}" srcOrd="0" destOrd="3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gm:t>
    </dgm:pt>
    <dgm:pt modelId="{DB906368-C174-4A8F-A86A-F9F9FDB89D63}">
      <dgm:prSet phldrT="[Text]" custT="1"/>
      <dgm:spPr/>
      <dgm:t>
        <a:bodyPr/>
        <a:lstStyle/>
        <a:p>
          <a:r>
            <a:rPr lang="en-US" sz="2100" dirty="0"/>
            <a:t>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/>
      <dgm:t>
        <a:bodyPr/>
        <a:lstStyle/>
        <a:p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gm:t>
    </dgm:pt>
    <dgm:pt modelId="{CC6532B6-3516-480E-A673-DAC83B864A16}">
      <dgm:prSet custT="1"/>
      <dgm:spPr/>
      <dgm:t>
        <a:bodyPr/>
        <a:lstStyle/>
        <a:p>
          <a:pPr algn="ctr"/>
          <a:r>
            <a:rPr lang="en-US" sz="1300" b="1" dirty="0">
              <a:latin typeface="Arial" panose="020B0604020202020204" pitchFamily="34" charset="0"/>
              <a:cs typeface="Arial" panose="020B0604020202020204" pitchFamily="34" charset="0"/>
            </a:rPr>
            <a:t>Debt is Referred to Treasury (120 days)</a:t>
          </a:r>
        </a:p>
      </dgm:t>
    </dgm:pt>
    <dgm:pt modelId="{619FCC18-34D1-4CFD-B096-01640873A2A7}" type="sibTrans" cxnId="{52137180-BEC3-4A01-A275-344815F71C46}">
      <dgm:prSet/>
      <dgm:spPr/>
      <dgm:t>
        <a:bodyPr/>
        <a:lstStyle/>
        <a:p>
          <a:endParaRPr lang="en-US"/>
        </a:p>
      </dgm:t>
    </dgm:pt>
    <dgm:pt modelId="{B233F53A-B108-44CD-B126-F7183F663206}" type="parTrans" cxnId="{52137180-BEC3-4A01-A275-344815F71C46}">
      <dgm:prSet/>
      <dgm:spPr/>
      <dgm:t>
        <a:bodyPr/>
        <a:lstStyle/>
        <a:p>
          <a:endParaRPr lang="en-US"/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3227CC58-99C8-430A-A258-0D001940ABBA}" type="pres">
      <dgm:prSet presAssocID="{BE5733FC-F8FF-421C-BD7D-0E9ADA1C6315}" presName="FourNodes_1" presStyleLbl="node1" presStyleIdx="0" presStyleCnt="4" custScaleX="48114" custLinFactNeighborX="-25792" custLinFactNeighborY="-2866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C72620E-EFE5-4DE4-B219-0E5825394165}" type="pres">
      <dgm:prSet presAssocID="{BE5733FC-F8FF-421C-BD7D-0E9ADA1C6315}" presName="FourNodes_2" presStyleLbl="node1" presStyleIdx="1" presStyleCnt="4" custScaleX="52857" custLinFactNeighborX="-20685" custLinFactNeighborY="-963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C4B448C1-9539-4BE5-A2FA-E0899A3D034C}" type="pres">
      <dgm:prSet presAssocID="{BE5733FC-F8FF-421C-BD7D-0E9ADA1C6315}" presName="FourNodes_3" presStyleLbl="node1" presStyleIdx="2" presStyleCnt="4" custScaleX="48356" custLinFactNeighborX="-15420" custLinFactNeighborY="-19267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0E93D40-B223-4892-B659-905FF089ECE8}" type="pres">
      <dgm:prSet presAssocID="{BE5733FC-F8FF-421C-BD7D-0E9ADA1C6315}" presName="FourNodes_4" presStyleLbl="node1" presStyleIdx="3" presStyleCnt="4" custScaleX="43927" custScaleY="116754" custLinFactNeighborX="28045" custLinFactNeighborY="-30445">
        <dgm:presLayoutVars>
          <dgm:bulletEnabled val="1"/>
        </dgm:presLayoutVars>
      </dgm:prSet>
      <dgm:spPr>
        <a:prstGeom prst="rightArrow">
          <a:avLst/>
        </a:prstGeom>
      </dgm:spPr>
    </dgm:pt>
    <dgm:pt modelId="{BE962ED0-D711-4A18-AE1F-A9478415CEB6}" type="pres">
      <dgm:prSet presAssocID="{BE5733FC-F8FF-421C-BD7D-0E9ADA1C6315}" presName="FourConn_1-2" presStyleLbl="fgAccFollowNode1" presStyleIdx="0" presStyleCnt="3" custScaleY="142935" custLinFactX="-178029" custLinFactNeighborX="-200000" custLinFactNeighborY="-65645">
        <dgm:presLayoutVars>
          <dgm:bulletEnabled val="1"/>
        </dgm:presLayoutVars>
      </dgm:prSet>
      <dgm:spPr/>
    </dgm:pt>
    <dgm:pt modelId="{CBCA4971-DEC2-41B1-AFED-AD16FDF7DB02}" type="pres">
      <dgm:prSet presAssocID="{BE5733FC-F8FF-421C-BD7D-0E9ADA1C6315}" presName="FourConn_2-3" presStyleLbl="fgAccFollowNode1" presStyleIdx="1" presStyleCnt="3" custScaleY="139608" custLinFactX="-130404" custLinFactNeighborX="-200000" custLinFactNeighborY="-80467">
        <dgm:presLayoutVars>
          <dgm:bulletEnabled val="1"/>
        </dgm:presLayoutVars>
      </dgm:prSet>
      <dgm:spPr/>
    </dgm:pt>
    <dgm:pt modelId="{E32C6D6A-B0E6-4A3F-AEFA-C77B68283F0F}" type="pres">
      <dgm:prSet presAssocID="{BE5733FC-F8FF-421C-BD7D-0E9ADA1C6315}" presName="FourConn_3-4" presStyleLbl="fgAccFollowNode1" presStyleIdx="2" presStyleCnt="3" custScaleX="100770" custScaleY="156979" custLinFactX="-100000" custLinFactNeighborX="-176008" custLinFactNeighborY="-89019">
        <dgm:presLayoutVars>
          <dgm:bulletEnabled val="1"/>
        </dgm:presLayoutVars>
      </dgm:prSet>
      <dgm:spPr/>
    </dgm:pt>
    <dgm:pt modelId="{646BE8B4-FB09-41BA-8B25-53FA4089A111}" type="pres">
      <dgm:prSet presAssocID="{BE5733FC-F8FF-421C-BD7D-0E9ADA1C6315}" presName="FourNodes_1_text" presStyleLbl="node1" presStyleIdx="3" presStyleCnt="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86AA82E6-C450-4908-B554-0CA5C63B4BA9}" type="pres">
      <dgm:prSet presAssocID="{BE5733FC-F8FF-421C-BD7D-0E9ADA1C6315}" presName="FourNodes_2_text" presStyleLbl="node1" presStyleIdx="3" presStyleCnt="4">
        <dgm:presLayoutVars>
          <dgm:bulletEnabled val="1"/>
        </dgm:presLayoutVars>
      </dgm:prSet>
      <dgm:spPr/>
    </dgm:pt>
    <dgm:pt modelId="{F8C59FAE-75D2-4044-BC00-A70BA5AD71C2}" type="pres">
      <dgm:prSet presAssocID="{BE5733FC-F8FF-421C-BD7D-0E9ADA1C6315}" presName="FourNodes_3_text" presStyleLbl="node1" presStyleIdx="3" presStyleCnt="4">
        <dgm:presLayoutVars>
          <dgm:bulletEnabled val="1"/>
        </dgm:presLayoutVars>
      </dgm:prSet>
      <dgm:spPr/>
    </dgm:pt>
    <dgm:pt modelId="{BAED63AD-817C-455E-B934-990B6B623FB5}" type="pres">
      <dgm:prSet presAssocID="{BE5733FC-F8FF-421C-BD7D-0E9ADA1C6315}" presName="FourNodes_4_text" presStyleLbl="node1" presStyleIdx="3" presStyleCnt="4">
        <dgm:presLayoutVars>
          <dgm:bulletEnabled val="1"/>
        </dgm:presLayoutVars>
      </dgm:prSet>
      <dgm:spPr>
        <a:prstGeom prst="rightArrow">
          <a:avLst/>
        </a:prstGeom>
      </dgm:spPr>
    </dgm:pt>
  </dgm:ptLst>
  <dgm:cxnLst>
    <dgm:cxn modelId="{BC7BB200-0900-4612-AB71-77680E7BE964}" type="presOf" srcId="{18530C11-D504-47EB-A7B1-20055CCCCFA2}" destId="{646BE8B4-FB09-41BA-8B25-53FA4089A111}" srcOrd="1" destOrd="0" presId="urn:microsoft.com/office/officeart/2005/8/layout/vProcess5"/>
    <dgm:cxn modelId="{DB640813-AB16-4BA7-B343-6426BA1546E7}" type="presOf" srcId="{CC6532B6-3516-480E-A673-DAC83B864A16}" destId="{B0E93D40-B223-4892-B659-905FF089ECE8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00B60E38-2179-422B-8885-BE3E24122382}" type="presOf" srcId="{DB906368-C174-4A8F-A86A-F9F9FDB89D63}" destId="{86AA82E6-C450-4908-B554-0CA5C63B4BA9}" srcOrd="1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B4879D62-99E9-496F-AAE1-33738A9DE1A6}" type="presOf" srcId="{F492D874-FA2B-447D-A0A7-C3E1996D3E8B}" destId="{BE962ED0-D711-4A18-AE1F-A9478415CEB6}" srcOrd="0" destOrd="0" presId="urn:microsoft.com/office/officeart/2005/8/layout/vProcess5"/>
    <dgm:cxn modelId="{994C8256-74BE-48EE-9023-CA92AEA55461}" type="presOf" srcId="{F25149E2-539C-4CBA-A87B-B7887F3ED9E9}" destId="{CBCA4971-DEC2-41B1-AFED-AD16FDF7DB02}" srcOrd="0" destOrd="0" presId="urn:microsoft.com/office/officeart/2005/8/layout/vProcess5"/>
    <dgm:cxn modelId="{52137180-BEC3-4A01-A275-344815F71C46}" srcId="{BE5733FC-F8FF-421C-BD7D-0E9ADA1C6315}" destId="{CC6532B6-3516-480E-A673-DAC83B864A16}" srcOrd="3" destOrd="0" parTransId="{B233F53A-B108-44CD-B126-F7183F663206}" sibTransId="{619FCC18-34D1-4CFD-B096-01640873A2A7}"/>
    <dgm:cxn modelId="{A850AF9F-1D91-4B3F-A20D-E292919F2FC4}" type="presOf" srcId="{28A33D8E-7322-4322-B9CF-89761D4B5E63}" destId="{F8C59FAE-75D2-4044-BC00-A70BA5AD71C2}" srcOrd="1" destOrd="0" presId="urn:microsoft.com/office/officeart/2005/8/layout/vProcess5"/>
    <dgm:cxn modelId="{EF1655A6-15F9-47AB-9A1D-8E4E9F83FE7D}" type="presOf" srcId="{425AA931-AB1F-4FB6-8DA3-21722544740E}" destId="{E32C6D6A-B0E6-4A3F-AEFA-C77B68283F0F}" srcOrd="0" destOrd="0" presId="urn:microsoft.com/office/officeart/2005/8/layout/vProcess5"/>
    <dgm:cxn modelId="{4449E6A6-7734-48F0-A99E-B8C234E679BF}" type="presOf" srcId="{DB906368-C174-4A8F-A86A-F9F9FDB89D63}" destId="{BC72620E-EFE5-4DE4-B219-0E5825394165}" srcOrd="0" destOrd="0" presId="urn:microsoft.com/office/officeart/2005/8/layout/vProcess5"/>
    <dgm:cxn modelId="{38BEC1D7-C5B6-4C68-BB9E-5463AF1D1C8F}" type="presOf" srcId="{18530C11-D504-47EB-A7B1-20055CCCCFA2}" destId="{3227CC58-99C8-430A-A258-0D001940ABBA}" srcOrd="0" destOrd="0" presId="urn:microsoft.com/office/officeart/2005/8/layout/vProcess5"/>
    <dgm:cxn modelId="{22EE7DEA-84F9-4C62-B2CD-518EEC1D79D6}" type="presOf" srcId="{28A33D8E-7322-4322-B9CF-89761D4B5E63}" destId="{C4B448C1-9539-4BE5-A2FA-E0899A3D034C}" srcOrd="0" destOrd="0" presId="urn:microsoft.com/office/officeart/2005/8/layout/vProcess5"/>
    <dgm:cxn modelId="{B97B79EE-755B-4317-AC41-265D239BF7D5}" type="presOf" srcId="{CC6532B6-3516-480E-A673-DAC83B864A16}" destId="{BAED63AD-817C-455E-B934-990B6B623FB5}" srcOrd="1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0E9A4639-D355-4546-8223-53707DF05CEC}" type="presParOf" srcId="{BB31074D-1F9E-4EBE-9D7A-089ABB5547E2}" destId="{3227CC58-99C8-430A-A258-0D001940ABBA}" srcOrd="1" destOrd="0" presId="urn:microsoft.com/office/officeart/2005/8/layout/vProcess5"/>
    <dgm:cxn modelId="{227A9482-4F25-4789-BF46-5425BF216EBA}" type="presParOf" srcId="{BB31074D-1F9E-4EBE-9D7A-089ABB5547E2}" destId="{BC72620E-EFE5-4DE4-B219-0E5825394165}" srcOrd="2" destOrd="0" presId="urn:microsoft.com/office/officeart/2005/8/layout/vProcess5"/>
    <dgm:cxn modelId="{6C349BBC-94A6-423C-AB8A-B506F1AEEA5A}" type="presParOf" srcId="{BB31074D-1F9E-4EBE-9D7A-089ABB5547E2}" destId="{C4B448C1-9539-4BE5-A2FA-E0899A3D034C}" srcOrd="3" destOrd="0" presId="urn:microsoft.com/office/officeart/2005/8/layout/vProcess5"/>
    <dgm:cxn modelId="{F6623950-A208-449B-A911-D8F1EFEB5C73}" type="presParOf" srcId="{BB31074D-1F9E-4EBE-9D7A-089ABB5547E2}" destId="{B0E93D40-B223-4892-B659-905FF089ECE8}" srcOrd="4" destOrd="0" presId="urn:microsoft.com/office/officeart/2005/8/layout/vProcess5"/>
    <dgm:cxn modelId="{7AEBC168-B8C3-474A-A65D-72D290D2697F}" type="presParOf" srcId="{BB31074D-1F9E-4EBE-9D7A-089ABB5547E2}" destId="{BE962ED0-D711-4A18-AE1F-A9478415CEB6}" srcOrd="5" destOrd="0" presId="urn:microsoft.com/office/officeart/2005/8/layout/vProcess5"/>
    <dgm:cxn modelId="{AECCC69D-D519-40ED-822E-F67095903BD1}" type="presParOf" srcId="{BB31074D-1F9E-4EBE-9D7A-089ABB5547E2}" destId="{CBCA4971-DEC2-41B1-AFED-AD16FDF7DB02}" srcOrd="6" destOrd="0" presId="urn:microsoft.com/office/officeart/2005/8/layout/vProcess5"/>
    <dgm:cxn modelId="{7B92AAD6-5F2F-4E4A-878C-3F48B9F9D834}" type="presParOf" srcId="{BB31074D-1F9E-4EBE-9D7A-089ABB5547E2}" destId="{E32C6D6A-B0E6-4A3F-AEFA-C77B68283F0F}" srcOrd="7" destOrd="0" presId="urn:microsoft.com/office/officeart/2005/8/layout/vProcess5"/>
    <dgm:cxn modelId="{9C451FD5-7B56-4AF7-900B-9418EC1C5615}" type="presParOf" srcId="{BB31074D-1F9E-4EBE-9D7A-089ABB5547E2}" destId="{646BE8B4-FB09-41BA-8B25-53FA4089A111}" srcOrd="8" destOrd="0" presId="urn:microsoft.com/office/officeart/2005/8/layout/vProcess5"/>
    <dgm:cxn modelId="{5A98F2A4-85A7-470D-B167-1305919E0924}" type="presParOf" srcId="{BB31074D-1F9E-4EBE-9D7A-089ABB5547E2}" destId="{86AA82E6-C450-4908-B554-0CA5C63B4BA9}" srcOrd="9" destOrd="0" presId="urn:microsoft.com/office/officeart/2005/8/layout/vProcess5"/>
    <dgm:cxn modelId="{6C03A1D0-67B5-414D-A24E-B9A597B04C63}" type="presParOf" srcId="{BB31074D-1F9E-4EBE-9D7A-089ABB5547E2}" destId="{F8C59FAE-75D2-4044-BC00-A70BA5AD71C2}" srcOrd="10" destOrd="0" presId="urn:microsoft.com/office/officeart/2005/8/layout/vProcess5"/>
    <dgm:cxn modelId="{325826AB-5F17-4332-AECC-6F5FFDDB15D2}" type="presParOf" srcId="{BB31074D-1F9E-4EBE-9D7A-089ABB5547E2}" destId="{BAED63AD-817C-455E-B934-990B6B623F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School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/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/>
        </a:p>
      </dgm:t>
    </dgm:pt>
    <dgm:pt modelId="{F9A6353F-52FE-4CDE-A0A3-E3849192FA6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/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/>
        </a:p>
      </dgm:t>
    </dgm:pt>
    <dgm:pt modelId="{23D4698E-B549-48A0-A9D4-F78AF3178A1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/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/>
        </a:p>
      </dgm:t>
    </dgm:pt>
    <dgm:pt modelId="{70A79D14-ADD1-4B5A-85C1-8B7039A61A6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/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/>
        </a:p>
      </dgm:t>
    </dgm:pt>
    <dgm:pt modelId="{63BA77EC-9820-4E50-9D23-FE973F2FCC5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/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/>
        </a:p>
      </dgm:t>
    </dgm:pt>
    <dgm:pt modelId="{B61045CD-157A-4EFF-831D-ED7531DB61A8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AB9355-E697-468B-B0E3-1432304BC8B8}" type="pres">
      <dgm:prSet presAssocID="{DF5A8240-7392-45F6-BE57-4910D76F9152}" presName="singleCycle" presStyleCnt="0"/>
      <dgm:spPr/>
    </dgm:pt>
    <dgm:pt modelId="{8CA1E75E-AC18-4439-A235-28BBDAE82526}" type="pres">
      <dgm:prSet presAssocID="{DF5A8240-7392-45F6-BE57-4910D76F9152}" presName="singleCenter" presStyleLbl="node1" presStyleIdx="0" presStyleCnt="5">
        <dgm:presLayoutVars>
          <dgm:chMax val="7"/>
          <dgm:chPref val="7"/>
        </dgm:presLayoutVars>
      </dgm:prSet>
      <dgm:spPr/>
    </dgm:pt>
    <dgm:pt modelId="{B8B4761C-ED9B-4FAD-8CA2-A50D39088E65}" type="pres">
      <dgm:prSet presAssocID="{EDF63651-99C9-4984-B9C3-1D5A28950892}" presName="Name56" presStyleLbl="parChTrans1D2" presStyleIdx="0" presStyleCnt="4"/>
      <dgm:spPr/>
    </dgm:pt>
    <dgm:pt modelId="{42962F72-454F-4523-AEAD-5A33D8297BB5}" type="pres">
      <dgm:prSet presAssocID="{F9A6353F-52FE-4CDE-A0A3-E3849192FA60}" presName="text0" presStyleLbl="node1" presStyleIdx="1" presStyleCnt="5">
        <dgm:presLayoutVars>
          <dgm:bulletEnabled val="1"/>
        </dgm:presLayoutVars>
      </dgm:prSet>
      <dgm:spPr/>
    </dgm:pt>
    <dgm:pt modelId="{24B33C8D-9358-474C-BBD0-A414E5FB28E9}" type="pres">
      <dgm:prSet presAssocID="{B5B4D4A2-829E-43DD-BFB5-DF9979C5D952}" presName="Name56" presStyleLbl="parChTrans1D2" presStyleIdx="1" presStyleCnt="4"/>
      <dgm:spPr/>
    </dgm:pt>
    <dgm:pt modelId="{9060E577-DBF8-46DF-8C7D-DCF1C2194E6B}" type="pres">
      <dgm:prSet presAssocID="{70A79D14-ADD1-4B5A-85C1-8B7039A61A61}" presName="text0" presStyleLbl="node1" presStyleIdx="2" presStyleCnt="5" custScaleX="141036">
        <dgm:presLayoutVars>
          <dgm:bulletEnabled val="1"/>
        </dgm:presLayoutVars>
      </dgm:prSet>
      <dgm:spPr/>
    </dgm:pt>
    <dgm:pt modelId="{9C2BDE02-48EE-4F98-8C13-2D810CF1A249}" type="pres">
      <dgm:prSet presAssocID="{329FC6A4-20E6-4407-AA55-60BBF028E515}" presName="Name56" presStyleLbl="parChTrans1D2" presStyleIdx="2" presStyleCnt="4"/>
      <dgm:spPr/>
    </dgm:pt>
    <dgm:pt modelId="{625C273C-F511-45B2-AEF3-AA02578F8F66}" type="pres">
      <dgm:prSet presAssocID="{63BA77EC-9820-4E50-9D23-FE973F2FCC51}" presName="text0" presStyleLbl="node1" presStyleIdx="3" presStyleCnt="5" custScaleX="124767">
        <dgm:presLayoutVars>
          <dgm:bulletEnabled val="1"/>
        </dgm:presLayoutVars>
      </dgm:prSet>
      <dgm:spPr/>
    </dgm:pt>
    <dgm:pt modelId="{E8913248-61BA-4E1D-B5EC-D912EE0A8F79}" type="pres">
      <dgm:prSet presAssocID="{C302FAF4-3B5D-4105-B24B-DCAFEA857EC4}" presName="Name56" presStyleLbl="parChTrans1D2" presStyleIdx="3" presStyleCnt="4"/>
      <dgm:spPr/>
    </dgm:pt>
    <dgm:pt modelId="{642B3034-FBCC-4593-B352-7271D3C7EBBD}" type="pres">
      <dgm:prSet presAssocID="{23D4698E-B549-48A0-A9D4-F78AF3178A11}" presName="text0" presStyleLbl="node1" presStyleIdx="4" presStyleCnt="5">
        <dgm:presLayoutVars>
          <dgm:bulletEnabled val="1"/>
        </dgm:presLayoutVars>
      </dgm:prSet>
      <dgm:spPr/>
    </dgm:pt>
  </dgm:ptLst>
  <dgm:cxnLst>
    <dgm:cxn modelId="{F333CD02-35A8-4FCE-941F-BA999057C523}" type="presOf" srcId="{EDF63651-99C9-4984-B9C3-1D5A28950892}" destId="{B8B4761C-ED9B-4FAD-8CA2-A50D39088E65}" srcOrd="0" destOrd="0" presId="urn:microsoft.com/office/officeart/2008/layout/RadialCluster"/>
    <dgm:cxn modelId="{25CDB00B-844E-42F6-9DCD-2C4DE01E3463}" type="presOf" srcId="{DF5A8240-7392-45F6-BE57-4910D76F9152}" destId="{8CA1E75E-AC18-4439-A235-28BBDAE82526}" srcOrd="0" destOrd="0" presId="urn:microsoft.com/office/officeart/2008/layout/RadialCluster"/>
    <dgm:cxn modelId="{8DE27320-A74F-421C-8889-62EDE9D0ED31}" type="presOf" srcId="{23D4698E-B549-48A0-A9D4-F78AF3178A11}" destId="{642B3034-FBCC-4593-B352-7271D3C7EBBD}" srcOrd="0" destOrd="0" presId="urn:microsoft.com/office/officeart/2008/layout/RadialCluster"/>
    <dgm:cxn modelId="{873D5121-A7B7-4712-84D7-726A1C7022BA}" type="presOf" srcId="{B5B4D4A2-829E-43DD-BFB5-DF9979C5D952}" destId="{24B33C8D-9358-474C-BBD0-A414E5FB28E9}" srcOrd="0" destOrd="0" presId="urn:microsoft.com/office/officeart/2008/layout/RadialCluster"/>
    <dgm:cxn modelId="{1E11882A-F336-40DD-95CA-26D48FACDC58}" srcId="{DF5A8240-7392-45F6-BE57-4910D76F9152}" destId="{23D4698E-B549-48A0-A9D4-F78AF3178A11}" srcOrd="3" destOrd="0" parTransId="{C302FAF4-3B5D-4105-B24B-DCAFEA857EC4}" sibTransId="{BF058E9E-7E0F-4FF7-9128-7606229FB3B1}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3B861A3D-824E-45A4-B7AD-A1E089D25F41}" type="presOf" srcId="{C302FAF4-3B5D-4105-B24B-DCAFEA857EC4}" destId="{E8913248-61BA-4E1D-B5EC-D912EE0A8F79}" srcOrd="0" destOrd="0" presId="urn:microsoft.com/office/officeart/2008/layout/RadialCluster"/>
    <dgm:cxn modelId="{993B7568-8E57-4890-B629-30449B26C2EF}" srcId="{DF5A8240-7392-45F6-BE57-4910D76F9152}" destId="{70A79D14-ADD1-4B5A-85C1-8B7039A61A61}" srcOrd="1" destOrd="0" parTransId="{B5B4D4A2-829E-43DD-BFB5-DF9979C5D952}" sibTransId="{CDBE4CE3-8BB4-4CFF-BEA6-1C62EE986D6F}"/>
    <dgm:cxn modelId="{B0BA8297-3F2B-45BE-AE45-EFBB49CED18C}" type="presOf" srcId="{F9A6353F-52FE-4CDE-A0A3-E3849192FA60}" destId="{42962F72-454F-4523-AEAD-5A33D8297BB5}" srcOrd="0" destOrd="0" presId="urn:microsoft.com/office/officeart/2008/layout/RadialCluster"/>
    <dgm:cxn modelId="{9335D4A8-31E9-4FFA-B66C-4AC343529DA6}" type="presOf" srcId="{329FC6A4-20E6-4407-AA55-60BBF028E515}" destId="{9C2BDE02-48EE-4F98-8C13-2D810CF1A249}" srcOrd="0" destOrd="0" presId="urn:microsoft.com/office/officeart/2008/layout/RadialCluster"/>
    <dgm:cxn modelId="{638D0CBC-DE2D-4219-82B6-1074645DC3AD}" type="presOf" srcId="{70A79D14-ADD1-4B5A-85C1-8B7039A61A61}" destId="{9060E577-DBF8-46DF-8C7D-DCF1C2194E6B}" srcOrd="0" destOrd="0" presId="urn:microsoft.com/office/officeart/2008/layout/RadialCluster"/>
    <dgm:cxn modelId="{86CF78CE-B366-43AB-9030-7961E32C07BD}" type="presOf" srcId="{63BA77EC-9820-4E50-9D23-FE973F2FCC51}" destId="{625C273C-F511-45B2-AEF3-AA02578F8F66}" srcOrd="0" destOrd="0" presId="urn:microsoft.com/office/officeart/2008/layout/RadialCluster"/>
    <dgm:cxn modelId="{B12AD3D6-134D-4259-84D7-7C02778ECEA7}" srcId="{DF5A8240-7392-45F6-BE57-4910D76F9152}" destId="{63BA77EC-9820-4E50-9D23-FE973F2FCC51}" srcOrd="2" destOrd="0" parTransId="{329FC6A4-20E6-4407-AA55-60BBF028E515}" sibTransId="{FA4A0D30-423F-4437-9EEB-5F875C425D3F}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00FC85ED-5781-40C7-81FE-09CF5EDF5D81}" type="presOf" srcId="{8539C8D1-4B23-445C-8A36-F6740D7662CA}" destId="{B61045CD-157A-4EFF-831D-ED7531DB61A8}" srcOrd="0" destOrd="0" presId="urn:microsoft.com/office/officeart/2008/layout/RadialCluster"/>
    <dgm:cxn modelId="{6ED3179B-3F37-4672-9BA0-EB0C23CFB91A}" type="presParOf" srcId="{B61045CD-157A-4EFF-831D-ED7531DB61A8}" destId="{5AAB9355-E697-468B-B0E3-1432304BC8B8}" srcOrd="0" destOrd="0" presId="urn:microsoft.com/office/officeart/2008/layout/RadialCluster"/>
    <dgm:cxn modelId="{E1A58C24-238D-4D74-AB19-8794F3BC5FE3}" type="presParOf" srcId="{5AAB9355-E697-468B-B0E3-1432304BC8B8}" destId="{8CA1E75E-AC18-4439-A235-28BBDAE82526}" srcOrd="0" destOrd="0" presId="urn:microsoft.com/office/officeart/2008/layout/RadialCluster"/>
    <dgm:cxn modelId="{E7F10870-78DB-46A8-AA1D-44A2977BCEC9}" type="presParOf" srcId="{5AAB9355-E697-468B-B0E3-1432304BC8B8}" destId="{B8B4761C-ED9B-4FAD-8CA2-A50D39088E65}" srcOrd="1" destOrd="0" presId="urn:microsoft.com/office/officeart/2008/layout/RadialCluster"/>
    <dgm:cxn modelId="{17C58234-F43A-4797-8916-2B334C86278C}" type="presParOf" srcId="{5AAB9355-E697-468B-B0E3-1432304BC8B8}" destId="{42962F72-454F-4523-AEAD-5A33D8297BB5}" srcOrd="2" destOrd="0" presId="urn:microsoft.com/office/officeart/2008/layout/RadialCluster"/>
    <dgm:cxn modelId="{20564193-3562-4588-8C9C-70620A786193}" type="presParOf" srcId="{5AAB9355-E697-468B-B0E3-1432304BC8B8}" destId="{24B33C8D-9358-474C-BBD0-A414E5FB28E9}" srcOrd="3" destOrd="0" presId="urn:microsoft.com/office/officeart/2008/layout/RadialCluster"/>
    <dgm:cxn modelId="{9AD1867E-10F0-4ADB-B02E-E5DE97DBA81A}" type="presParOf" srcId="{5AAB9355-E697-468B-B0E3-1432304BC8B8}" destId="{9060E577-DBF8-46DF-8C7D-DCF1C2194E6B}" srcOrd="4" destOrd="0" presId="urn:microsoft.com/office/officeart/2008/layout/RadialCluster"/>
    <dgm:cxn modelId="{E8DFA250-E14D-4C64-ADDC-7D0F17709B97}" type="presParOf" srcId="{5AAB9355-E697-468B-B0E3-1432304BC8B8}" destId="{9C2BDE02-48EE-4F98-8C13-2D810CF1A249}" srcOrd="5" destOrd="0" presId="urn:microsoft.com/office/officeart/2008/layout/RadialCluster"/>
    <dgm:cxn modelId="{968E1226-C038-4E41-BE49-C614314E9CC0}" type="presParOf" srcId="{5AAB9355-E697-468B-B0E3-1432304BC8B8}" destId="{625C273C-F511-45B2-AEF3-AA02578F8F66}" srcOrd="6" destOrd="0" presId="urn:microsoft.com/office/officeart/2008/layout/RadialCluster"/>
    <dgm:cxn modelId="{5E780D4B-1225-40B5-931C-FCB37BE69059}" type="presParOf" srcId="{5AAB9355-E697-468B-B0E3-1432304BC8B8}" destId="{E8913248-61BA-4E1D-B5EC-D912EE0A8F79}" srcOrd="7" destOrd="0" presId="urn:microsoft.com/office/officeart/2008/layout/RadialCluster"/>
    <dgm:cxn modelId="{4FBBF780-14EC-4D49-891D-E302467CB6BC}" type="presParOf" srcId="{5AAB9355-E697-468B-B0E3-1432304BC8B8}" destId="{642B3034-FBCC-4593-B352-7271D3C7EBB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353F-52FE-4CDE-A0A3-E3849192FA6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287F8-6A0A-41B9-AD0D-0D8E3E16B1E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gm:t>
    </dgm:pt>
    <dgm:pt modelId="{1279BAEF-B43D-4BC2-8259-443F3413CE4E}" type="parTrans" cxnId="{84338A90-386D-45D3-A844-9337E2A23F6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07AB7-87FE-48B9-AD05-A67E809F93CF}" type="sibTrans" cxnId="{84338A90-386D-45D3-A844-9337E2A23F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698E-B549-48A0-A9D4-F78AF3178A1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5FADC-9B59-47B6-BEF2-F8461DD1FEF9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gm:t>
    </dgm:pt>
    <dgm:pt modelId="{DDBB1E27-861C-4D4C-82A5-E2554C620AB4}" type="sibTrans" cxnId="{B34A06A3-AD47-4F54-B8BA-3B9E619299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5DD6A-18A6-45C1-9A94-C9641ECDAEB1}" type="parTrans" cxnId="{B34A06A3-AD47-4F54-B8BA-3B9E6192991E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79D14-ADD1-4B5A-85C1-8B7039A61A6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A77EC-9820-4E50-9D23-FE973F2FCC5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A9217-9E2D-4CCA-AE2B-467A89B3F89E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52B255-7E3C-4462-A77F-E6FD61E3B852}" type="pres">
      <dgm:prSet presAssocID="{DF5A8240-7392-45F6-BE57-4910D76F9152}" presName="singleCycle" presStyleCnt="0"/>
      <dgm:spPr/>
    </dgm:pt>
    <dgm:pt modelId="{64758BC4-D5CB-412E-B1B4-2A2EED86E3B9}" type="pres">
      <dgm:prSet presAssocID="{DF5A8240-7392-45F6-BE57-4910D76F9152}" presName="singleCenter" presStyleLbl="node1" presStyleIdx="0" presStyleCnt="7">
        <dgm:presLayoutVars>
          <dgm:chMax val="7"/>
          <dgm:chPref val="7"/>
        </dgm:presLayoutVars>
      </dgm:prSet>
      <dgm:spPr/>
    </dgm:pt>
    <dgm:pt modelId="{4D550E3A-06A1-45B2-8437-EF765EE21A1C}" type="pres">
      <dgm:prSet presAssocID="{EDF63651-99C9-4984-B9C3-1D5A28950892}" presName="Name56" presStyleLbl="parChTrans1D2" presStyleIdx="0" presStyleCnt="6"/>
      <dgm:spPr/>
    </dgm:pt>
    <dgm:pt modelId="{3C9CE046-B286-4C3C-BE33-CFDC03154AFF}" type="pres">
      <dgm:prSet presAssocID="{F9A6353F-52FE-4CDE-A0A3-E3849192FA60}" presName="text0" presStyleLbl="node1" presStyleIdx="1" presStyleCnt="7">
        <dgm:presLayoutVars>
          <dgm:bulletEnabled val="1"/>
        </dgm:presLayoutVars>
      </dgm:prSet>
      <dgm:spPr/>
    </dgm:pt>
    <dgm:pt modelId="{8C25C703-7B65-4826-B642-F65A2F36E772}" type="pres">
      <dgm:prSet presAssocID="{C065DD6A-18A6-45C1-9A94-C9641ECDAEB1}" presName="Name56" presStyleLbl="parChTrans1D2" presStyleIdx="1" presStyleCnt="6"/>
      <dgm:spPr/>
    </dgm:pt>
    <dgm:pt modelId="{489E0968-70C1-4639-BA2B-760CE832C4B1}" type="pres">
      <dgm:prSet presAssocID="{15C5FADC-9B59-47B6-BEF2-F8461DD1FEF9}" presName="text0" presStyleLbl="node1" presStyleIdx="2" presStyleCnt="7">
        <dgm:presLayoutVars>
          <dgm:bulletEnabled val="1"/>
        </dgm:presLayoutVars>
      </dgm:prSet>
      <dgm:spPr/>
    </dgm:pt>
    <dgm:pt modelId="{4BD50802-71F4-4A39-B5F2-26CE9F1F826A}" type="pres">
      <dgm:prSet presAssocID="{B5B4D4A2-829E-43DD-BFB5-DF9979C5D952}" presName="Name56" presStyleLbl="parChTrans1D2" presStyleIdx="2" presStyleCnt="6"/>
      <dgm:spPr/>
    </dgm:pt>
    <dgm:pt modelId="{BE3E3F1B-F561-47F7-A59A-CADAC9AE44CD}" type="pres">
      <dgm:prSet presAssocID="{70A79D14-ADD1-4B5A-85C1-8B7039A61A61}" presName="text0" presStyleLbl="node1" presStyleIdx="3" presStyleCnt="7" custScaleX="160460">
        <dgm:presLayoutVars>
          <dgm:bulletEnabled val="1"/>
        </dgm:presLayoutVars>
      </dgm:prSet>
      <dgm:spPr/>
    </dgm:pt>
    <dgm:pt modelId="{8FD148B6-7E31-44A8-91D9-0FAA35EB9641}" type="pres">
      <dgm:prSet presAssocID="{1279BAEF-B43D-4BC2-8259-443F3413CE4E}" presName="Name56" presStyleLbl="parChTrans1D2" presStyleIdx="3" presStyleCnt="6"/>
      <dgm:spPr/>
    </dgm:pt>
    <dgm:pt modelId="{EC633947-BCE2-4914-ADC4-D4A7149EAC88}" type="pres">
      <dgm:prSet presAssocID="{EE3287F8-6A0A-41B9-AD0D-0D8E3E16B1EC}" presName="text0" presStyleLbl="node1" presStyleIdx="4" presStyleCnt="7" custScaleX="135882">
        <dgm:presLayoutVars>
          <dgm:bulletEnabled val="1"/>
        </dgm:presLayoutVars>
      </dgm:prSet>
      <dgm:spPr/>
    </dgm:pt>
    <dgm:pt modelId="{371F1B41-5DF8-4232-A862-ED8A4E8AFB46}" type="pres">
      <dgm:prSet presAssocID="{329FC6A4-20E6-4407-AA55-60BBF028E515}" presName="Name56" presStyleLbl="parChTrans1D2" presStyleIdx="4" presStyleCnt="6"/>
      <dgm:spPr/>
    </dgm:pt>
    <dgm:pt modelId="{32D63A57-9B22-4C15-A70C-5AEAA6E82C80}" type="pres">
      <dgm:prSet presAssocID="{63BA77EC-9820-4E50-9D23-FE973F2FCC51}" presName="text0" presStyleLbl="node1" presStyleIdx="5" presStyleCnt="7" custScaleX="114598">
        <dgm:presLayoutVars>
          <dgm:bulletEnabled val="1"/>
        </dgm:presLayoutVars>
      </dgm:prSet>
      <dgm:spPr/>
    </dgm:pt>
    <dgm:pt modelId="{3D9EB9D6-9C68-4943-A42D-B78509BA175B}" type="pres">
      <dgm:prSet presAssocID="{C302FAF4-3B5D-4105-B24B-DCAFEA857EC4}" presName="Name56" presStyleLbl="parChTrans1D2" presStyleIdx="5" presStyleCnt="6"/>
      <dgm:spPr/>
    </dgm:pt>
    <dgm:pt modelId="{105F06E9-8679-4F94-8702-D2F1086A5FA6}" type="pres">
      <dgm:prSet presAssocID="{23D4698E-B549-48A0-A9D4-F78AF3178A11}" presName="text0" presStyleLbl="node1" presStyleIdx="6" presStyleCnt="7">
        <dgm:presLayoutVars>
          <dgm:bulletEnabled val="1"/>
        </dgm:presLayoutVars>
      </dgm:prSet>
      <dgm:spPr/>
    </dgm:pt>
  </dgm:ptLst>
  <dgm:cxnLst>
    <dgm:cxn modelId="{B3B9E507-57E5-4556-AA04-29FEF895A501}" type="presOf" srcId="{8539C8D1-4B23-445C-8A36-F6740D7662CA}" destId="{007A9217-9E2D-4CCA-AE2B-467A89B3F89E}" srcOrd="0" destOrd="0" presId="urn:microsoft.com/office/officeart/2008/layout/RadialCluster"/>
    <dgm:cxn modelId="{17308D0F-1EA0-4A41-91E9-B8EC6A1A9F10}" type="presOf" srcId="{EE3287F8-6A0A-41B9-AD0D-0D8E3E16B1EC}" destId="{EC633947-BCE2-4914-ADC4-D4A7149EAC88}" srcOrd="0" destOrd="0" presId="urn:microsoft.com/office/officeart/2008/layout/RadialCluster"/>
    <dgm:cxn modelId="{1E11882A-F336-40DD-95CA-26D48FACDC58}" srcId="{DF5A8240-7392-45F6-BE57-4910D76F9152}" destId="{23D4698E-B549-48A0-A9D4-F78AF3178A11}" srcOrd="5" destOrd="0" parTransId="{C302FAF4-3B5D-4105-B24B-DCAFEA857EC4}" sibTransId="{BF058E9E-7E0F-4FF7-9128-7606229FB3B1}"/>
    <dgm:cxn modelId="{C9ED7831-8BAE-4035-9A81-B11E0C13C9C9}" type="presOf" srcId="{1279BAEF-B43D-4BC2-8259-443F3413CE4E}" destId="{8FD148B6-7E31-44A8-91D9-0FAA35EB9641}" srcOrd="0" destOrd="0" presId="urn:microsoft.com/office/officeart/2008/layout/RadialCluster"/>
    <dgm:cxn modelId="{F02F5D36-D9BF-43E7-A177-C3219EFC0501}" type="presOf" srcId="{C065DD6A-18A6-45C1-9A94-C9641ECDAEB1}" destId="{8C25C703-7B65-4826-B642-F65A2F36E772}" srcOrd="0" destOrd="0" presId="urn:microsoft.com/office/officeart/2008/layout/RadialCluster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2FD19F5C-9D79-49D5-B5E3-5B16F834CD19}" type="presOf" srcId="{63BA77EC-9820-4E50-9D23-FE973F2FCC51}" destId="{32D63A57-9B22-4C15-A70C-5AEAA6E82C80}" srcOrd="0" destOrd="0" presId="urn:microsoft.com/office/officeart/2008/layout/RadialCluster"/>
    <dgm:cxn modelId="{993B7568-8E57-4890-B629-30449B26C2EF}" srcId="{DF5A8240-7392-45F6-BE57-4910D76F9152}" destId="{70A79D14-ADD1-4B5A-85C1-8B7039A61A61}" srcOrd="2" destOrd="0" parTransId="{B5B4D4A2-829E-43DD-BFB5-DF9979C5D952}" sibTransId="{CDBE4CE3-8BB4-4CFF-BEA6-1C62EE986D6F}"/>
    <dgm:cxn modelId="{ABA30774-22BC-4DEC-BDE0-2B93A53BAA38}" type="presOf" srcId="{F9A6353F-52FE-4CDE-A0A3-E3849192FA60}" destId="{3C9CE046-B286-4C3C-BE33-CFDC03154AFF}" srcOrd="0" destOrd="0" presId="urn:microsoft.com/office/officeart/2008/layout/RadialCluster"/>
    <dgm:cxn modelId="{96F49481-B433-48B8-B79D-2D6F6515A2FF}" type="presOf" srcId="{15C5FADC-9B59-47B6-BEF2-F8461DD1FEF9}" destId="{489E0968-70C1-4639-BA2B-760CE832C4B1}" srcOrd="0" destOrd="0" presId="urn:microsoft.com/office/officeart/2008/layout/RadialCluster"/>
    <dgm:cxn modelId="{8922EF88-5F2D-4868-A4C5-B8A41FC1B7F7}" type="presOf" srcId="{B5B4D4A2-829E-43DD-BFB5-DF9979C5D952}" destId="{4BD50802-71F4-4A39-B5F2-26CE9F1F826A}" srcOrd="0" destOrd="0" presId="urn:microsoft.com/office/officeart/2008/layout/RadialCluster"/>
    <dgm:cxn modelId="{7753468D-AE2A-41A9-A990-DF6150C674A2}" type="presOf" srcId="{329FC6A4-20E6-4407-AA55-60BBF028E515}" destId="{371F1B41-5DF8-4232-A862-ED8A4E8AFB46}" srcOrd="0" destOrd="0" presId="urn:microsoft.com/office/officeart/2008/layout/RadialCluster"/>
    <dgm:cxn modelId="{84338A90-386D-45D3-A844-9337E2A23F6F}" srcId="{DF5A8240-7392-45F6-BE57-4910D76F9152}" destId="{EE3287F8-6A0A-41B9-AD0D-0D8E3E16B1EC}" srcOrd="3" destOrd="0" parTransId="{1279BAEF-B43D-4BC2-8259-443F3413CE4E}" sibTransId="{D5E07AB7-87FE-48B9-AD05-A67E809F93CF}"/>
    <dgm:cxn modelId="{A2330D93-3D49-4EB3-AEAF-E937AB1A7218}" type="presOf" srcId="{C302FAF4-3B5D-4105-B24B-DCAFEA857EC4}" destId="{3D9EB9D6-9C68-4943-A42D-B78509BA175B}" srcOrd="0" destOrd="0" presId="urn:microsoft.com/office/officeart/2008/layout/RadialCluster"/>
    <dgm:cxn modelId="{992544A1-8A74-4C05-AB5F-57CAA7133D88}" type="presOf" srcId="{EDF63651-99C9-4984-B9C3-1D5A28950892}" destId="{4D550E3A-06A1-45B2-8437-EF765EE21A1C}" srcOrd="0" destOrd="0" presId="urn:microsoft.com/office/officeart/2008/layout/RadialCluster"/>
    <dgm:cxn modelId="{B34A06A3-AD47-4F54-B8BA-3B9E6192991E}" srcId="{DF5A8240-7392-45F6-BE57-4910D76F9152}" destId="{15C5FADC-9B59-47B6-BEF2-F8461DD1FEF9}" srcOrd="1" destOrd="0" parTransId="{C065DD6A-18A6-45C1-9A94-C9641ECDAEB1}" sibTransId="{DDBB1E27-861C-4D4C-82A5-E2554C620AB4}"/>
    <dgm:cxn modelId="{B12AD3D6-134D-4259-84D7-7C02778ECEA7}" srcId="{DF5A8240-7392-45F6-BE57-4910D76F9152}" destId="{63BA77EC-9820-4E50-9D23-FE973F2FCC51}" srcOrd="4" destOrd="0" parTransId="{329FC6A4-20E6-4407-AA55-60BBF028E515}" sibTransId="{FA4A0D30-423F-4437-9EEB-5F875C425D3F}"/>
    <dgm:cxn modelId="{AA74A0DE-5D36-4153-9D69-DA755127DF84}" type="presOf" srcId="{70A79D14-ADD1-4B5A-85C1-8B7039A61A61}" destId="{BE3E3F1B-F561-47F7-A59A-CADAC9AE44CD}" srcOrd="0" destOrd="0" presId="urn:microsoft.com/office/officeart/2008/layout/RadialCluster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F2905AEC-912B-421F-A8C4-C9513CA7361B}" type="presOf" srcId="{23D4698E-B549-48A0-A9D4-F78AF3178A11}" destId="{105F06E9-8679-4F94-8702-D2F1086A5FA6}" srcOrd="0" destOrd="0" presId="urn:microsoft.com/office/officeart/2008/layout/RadialCluster"/>
    <dgm:cxn modelId="{4EB902EE-0D4E-4BA7-8B85-DCE4C84ABEED}" type="presOf" srcId="{DF5A8240-7392-45F6-BE57-4910D76F9152}" destId="{64758BC4-D5CB-412E-B1B4-2A2EED86E3B9}" srcOrd="0" destOrd="0" presId="urn:microsoft.com/office/officeart/2008/layout/RadialCluster"/>
    <dgm:cxn modelId="{6702C5C7-917F-4FBF-8E42-1F323C6C8DB0}" type="presParOf" srcId="{007A9217-9E2D-4CCA-AE2B-467A89B3F89E}" destId="{4652B255-7E3C-4462-A77F-E6FD61E3B852}" srcOrd="0" destOrd="0" presId="urn:microsoft.com/office/officeart/2008/layout/RadialCluster"/>
    <dgm:cxn modelId="{706C6F3E-03FC-4F3B-BBE4-B52DF6ADD259}" type="presParOf" srcId="{4652B255-7E3C-4462-A77F-E6FD61E3B852}" destId="{64758BC4-D5CB-412E-B1B4-2A2EED86E3B9}" srcOrd="0" destOrd="0" presId="urn:microsoft.com/office/officeart/2008/layout/RadialCluster"/>
    <dgm:cxn modelId="{B7373143-DE5C-435F-B9CE-E242D807CD07}" type="presParOf" srcId="{4652B255-7E3C-4462-A77F-E6FD61E3B852}" destId="{4D550E3A-06A1-45B2-8437-EF765EE21A1C}" srcOrd="1" destOrd="0" presId="urn:microsoft.com/office/officeart/2008/layout/RadialCluster"/>
    <dgm:cxn modelId="{BBA62802-3E6A-42D6-A609-E9D0A0367067}" type="presParOf" srcId="{4652B255-7E3C-4462-A77F-E6FD61E3B852}" destId="{3C9CE046-B286-4C3C-BE33-CFDC03154AFF}" srcOrd="2" destOrd="0" presId="urn:microsoft.com/office/officeart/2008/layout/RadialCluster"/>
    <dgm:cxn modelId="{346BD5E4-51FC-484B-BAE5-B6355EB5E641}" type="presParOf" srcId="{4652B255-7E3C-4462-A77F-E6FD61E3B852}" destId="{8C25C703-7B65-4826-B642-F65A2F36E772}" srcOrd="3" destOrd="0" presId="urn:microsoft.com/office/officeart/2008/layout/RadialCluster"/>
    <dgm:cxn modelId="{DE6751DB-E60F-4276-8D35-09A668EAD6B2}" type="presParOf" srcId="{4652B255-7E3C-4462-A77F-E6FD61E3B852}" destId="{489E0968-70C1-4639-BA2B-760CE832C4B1}" srcOrd="4" destOrd="0" presId="urn:microsoft.com/office/officeart/2008/layout/RadialCluster"/>
    <dgm:cxn modelId="{9FE2B729-5985-4256-8C45-FF2DCFDF5F46}" type="presParOf" srcId="{4652B255-7E3C-4462-A77F-E6FD61E3B852}" destId="{4BD50802-71F4-4A39-B5F2-26CE9F1F826A}" srcOrd="5" destOrd="0" presId="urn:microsoft.com/office/officeart/2008/layout/RadialCluster"/>
    <dgm:cxn modelId="{81E3B938-3F32-4756-A8DA-F036AA452F91}" type="presParOf" srcId="{4652B255-7E3C-4462-A77F-E6FD61E3B852}" destId="{BE3E3F1B-F561-47F7-A59A-CADAC9AE44CD}" srcOrd="6" destOrd="0" presId="urn:microsoft.com/office/officeart/2008/layout/RadialCluster"/>
    <dgm:cxn modelId="{A3B5A80E-BF7C-4E1A-B83E-3317619AF54F}" type="presParOf" srcId="{4652B255-7E3C-4462-A77F-E6FD61E3B852}" destId="{8FD148B6-7E31-44A8-91D9-0FAA35EB9641}" srcOrd="7" destOrd="0" presId="urn:microsoft.com/office/officeart/2008/layout/RadialCluster"/>
    <dgm:cxn modelId="{2B81D6D8-7E42-4D11-875B-2EC1A427EB3E}" type="presParOf" srcId="{4652B255-7E3C-4462-A77F-E6FD61E3B852}" destId="{EC633947-BCE2-4914-ADC4-D4A7149EAC88}" srcOrd="8" destOrd="0" presId="urn:microsoft.com/office/officeart/2008/layout/RadialCluster"/>
    <dgm:cxn modelId="{87EB9688-9615-4FA5-8BD4-634C1A5C5258}" type="presParOf" srcId="{4652B255-7E3C-4462-A77F-E6FD61E3B852}" destId="{371F1B41-5DF8-4232-A862-ED8A4E8AFB46}" srcOrd="9" destOrd="0" presId="urn:microsoft.com/office/officeart/2008/layout/RadialCluster"/>
    <dgm:cxn modelId="{FC521301-FC14-452A-9458-2FE3BEB89CDD}" type="presParOf" srcId="{4652B255-7E3C-4462-A77F-E6FD61E3B852}" destId="{32D63A57-9B22-4C15-A70C-5AEAA6E82C80}" srcOrd="10" destOrd="0" presId="urn:microsoft.com/office/officeart/2008/layout/RadialCluster"/>
    <dgm:cxn modelId="{8147DB34-ED89-41E4-8D42-37C3142C381F}" type="presParOf" srcId="{4652B255-7E3C-4462-A77F-E6FD61E3B852}" destId="{3D9EB9D6-9C68-4943-A42D-B78509BA175B}" srcOrd="11" destOrd="0" presId="urn:microsoft.com/office/officeart/2008/layout/RadialCluster"/>
    <dgm:cxn modelId="{211CBB3F-EE8F-432E-9E21-D7CAEEAA9035}" type="presParOf" srcId="{4652B255-7E3C-4462-A77F-E6FD61E3B852}" destId="{105F06E9-8679-4F94-8702-D2F1086A5FA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99469-4DA4-4234-AD43-579629062EE2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5A49247-30DF-4CF9-B255-82BFA3569470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</dgm:t>
    </dgm:pt>
    <dgm:pt modelId="{9F3A9625-564C-4049-9DA4-243305FE830D}" type="parTrans" cxnId="{F1583E6A-72EA-4D1C-9A1A-1B6095BFBBAB}">
      <dgm:prSet/>
      <dgm:spPr/>
      <dgm:t>
        <a:bodyPr/>
        <a:lstStyle/>
        <a:p>
          <a:endParaRPr lang="en-US"/>
        </a:p>
      </dgm:t>
    </dgm:pt>
    <dgm:pt modelId="{ECD7BCF5-F026-44BA-97AC-AAFBA8977925}" type="sibTrans" cxnId="{F1583E6A-72EA-4D1C-9A1A-1B6095BFBBAB}">
      <dgm:prSet/>
      <dgm:spPr/>
      <dgm:t>
        <a:bodyPr/>
        <a:lstStyle/>
        <a:p>
          <a:endParaRPr lang="en-US"/>
        </a:p>
      </dgm:t>
    </dgm:pt>
    <dgm:pt modelId="{89E2BED0-F47F-4361-9D79-721AC98F210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</dgm:t>
    </dgm:pt>
    <dgm:pt modelId="{65A8D7C9-225C-43A2-9A54-5DF4E8AC0059}" type="parTrans" cxnId="{99637A03-2A5B-4AD6-83CC-C2A9582FE749}">
      <dgm:prSet/>
      <dgm:spPr/>
      <dgm:t>
        <a:bodyPr/>
        <a:lstStyle/>
        <a:p>
          <a:endParaRPr lang="en-US"/>
        </a:p>
      </dgm:t>
    </dgm:pt>
    <dgm:pt modelId="{D2416BB0-D8EF-40CB-AE53-230CB57E3B6A}" type="sibTrans" cxnId="{99637A03-2A5B-4AD6-83CC-C2A9582FE749}">
      <dgm:prSet/>
      <dgm:spPr/>
      <dgm:t>
        <a:bodyPr/>
        <a:lstStyle/>
        <a:p>
          <a:endParaRPr lang="en-US"/>
        </a:p>
      </dgm:t>
    </dgm:pt>
    <dgm:pt modelId="{5E2F7B3B-3A54-4C7B-BB8A-6C50EE2D1B2A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</dgm:t>
    </dgm:pt>
    <dgm:pt modelId="{9D7D087A-8F97-4582-AD16-80570E95FA18}" type="parTrans" cxnId="{F989C1FC-EB59-46C7-A0A6-894F69168550}">
      <dgm:prSet/>
      <dgm:spPr/>
      <dgm:t>
        <a:bodyPr/>
        <a:lstStyle/>
        <a:p>
          <a:endParaRPr lang="en-US"/>
        </a:p>
      </dgm:t>
    </dgm:pt>
    <dgm:pt modelId="{31A9ABF6-2131-41BF-BFA4-347BC72C2C33}" type="sibTrans" cxnId="{F989C1FC-EB59-46C7-A0A6-894F69168550}">
      <dgm:prSet/>
      <dgm:spPr/>
      <dgm:t>
        <a:bodyPr/>
        <a:lstStyle/>
        <a:p>
          <a:endParaRPr lang="en-US"/>
        </a:p>
      </dgm:t>
    </dgm:pt>
    <dgm:pt modelId="{8047DBBE-7DCC-46EA-8888-7722F9552D34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</dgm:t>
    </dgm:pt>
    <dgm:pt modelId="{0AB0473B-E8ED-45E5-B711-DF69800017DC}" type="parTrans" cxnId="{492D5D62-E130-4394-97C7-4AC499F0A0B6}">
      <dgm:prSet/>
      <dgm:spPr/>
      <dgm:t>
        <a:bodyPr/>
        <a:lstStyle/>
        <a:p>
          <a:endParaRPr lang="en-US"/>
        </a:p>
      </dgm:t>
    </dgm:pt>
    <dgm:pt modelId="{9F017E09-D473-4F86-ABBD-202DCCB3ADD5}" type="sibTrans" cxnId="{492D5D62-E130-4394-97C7-4AC499F0A0B6}">
      <dgm:prSet/>
      <dgm:spPr/>
      <dgm:t>
        <a:bodyPr/>
        <a:lstStyle/>
        <a:p>
          <a:endParaRPr lang="en-US"/>
        </a:p>
      </dgm:t>
    </dgm:pt>
    <dgm:pt modelId="{E5737872-1A5F-447C-B87C-A84368E028C1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</dgm:t>
    </dgm:pt>
    <dgm:pt modelId="{3202A0C2-89DD-4D56-972F-CBCE612894F8}" type="parTrans" cxnId="{F0A18B99-F517-48BF-BACB-DFB017D057AE}">
      <dgm:prSet/>
      <dgm:spPr/>
      <dgm:t>
        <a:bodyPr/>
        <a:lstStyle/>
        <a:p>
          <a:endParaRPr lang="en-US"/>
        </a:p>
      </dgm:t>
    </dgm:pt>
    <dgm:pt modelId="{5BAEE20C-087A-4195-ADD4-F8E4A838E49A}" type="sibTrans" cxnId="{F0A18B99-F517-48BF-BACB-DFB017D057AE}">
      <dgm:prSet/>
      <dgm:spPr/>
      <dgm:t>
        <a:bodyPr/>
        <a:lstStyle/>
        <a:p>
          <a:endParaRPr lang="en-US"/>
        </a:p>
      </dgm:t>
    </dgm:pt>
    <dgm:pt modelId="{6EAF9E3D-5978-4783-94A4-7AD53741A3FB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gm:t>
    </dgm:pt>
    <dgm:pt modelId="{3B0C9FE2-D5E7-4824-9F0A-909EB91899B5}" type="parTrans" cxnId="{33F8D9AB-704A-4E5B-8EB0-EC7C2EB23691}">
      <dgm:prSet/>
      <dgm:spPr/>
      <dgm:t>
        <a:bodyPr/>
        <a:lstStyle/>
        <a:p>
          <a:endParaRPr lang="en-US"/>
        </a:p>
      </dgm:t>
    </dgm:pt>
    <dgm:pt modelId="{4CF1E2EB-42CD-48D1-946D-B19BCAACABFF}" type="sibTrans" cxnId="{33F8D9AB-704A-4E5B-8EB0-EC7C2EB23691}">
      <dgm:prSet/>
      <dgm:spPr/>
      <dgm:t>
        <a:bodyPr/>
        <a:lstStyle/>
        <a:p>
          <a:endParaRPr lang="en-US"/>
        </a:p>
      </dgm:t>
    </dgm:pt>
    <dgm:pt modelId="{D046B526-8ED2-4953-8DB6-BD1A3D6B3FA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</dgm:t>
    </dgm:pt>
    <dgm:pt modelId="{6A98C340-B9E8-4EE4-B716-CCA0DBF9CA33}" type="parTrans" cxnId="{A27CEEE1-6209-42E2-B9CC-7994A840DEED}">
      <dgm:prSet/>
      <dgm:spPr/>
      <dgm:t>
        <a:bodyPr/>
        <a:lstStyle/>
        <a:p>
          <a:endParaRPr lang="en-US"/>
        </a:p>
      </dgm:t>
    </dgm:pt>
    <dgm:pt modelId="{D9363285-1C4C-4032-8744-06440E44D1CC}" type="sibTrans" cxnId="{A27CEEE1-6209-42E2-B9CC-7994A840DEED}">
      <dgm:prSet/>
      <dgm:spPr/>
      <dgm:t>
        <a:bodyPr/>
        <a:lstStyle/>
        <a:p>
          <a:endParaRPr lang="en-US"/>
        </a:p>
      </dgm:t>
    </dgm:pt>
    <dgm:pt modelId="{A09E90A9-9F04-4157-9A5B-C0761BD2068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</dgm:t>
    </dgm:pt>
    <dgm:pt modelId="{F1522438-E4D7-41EF-A4BD-74266F001195}" type="parTrans" cxnId="{23CD21F1-6695-44AD-B339-07F610CD7F25}">
      <dgm:prSet/>
      <dgm:spPr/>
      <dgm:t>
        <a:bodyPr/>
        <a:lstStyle/>
        <a:p>
          <a:endParaRPr lang="en-US"/>
        </a:p>
      </dgm:t>
    </dgm:pt>
    <dgm:pt modelId="{43A00D9B-AC16-4713-AD7A-D38A1AED73C8}" type="sibTrans" cxnId="{23CD21F1-6695-44AD-B339-07F610CD7F25}">
      <dgm:prSet/>
      <dgm:spPr/>
      <dgm:t>
        <a:bodyPr/>
        <a:lstStyle/>
        <a:p>
          <a:endParaRPr lang="en-US"/>
        </a:p>
      </dgm:t>
    </dgm:pt>
    <dgm:pt modelId="{6045F58C-BDC8-4EAC-B24A-1CF013617A3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gm:t>
    </dgm:pt>
    <dgm:pt modelId="{E0890598-D56D-4CAE-A9EC-06E8E79320D3}" type="parTrans" cxnId="{7B7AED59-28FE-4357-972C-2E6FF84948F3}">
      <dgm:prSet/>
      <dgm:spPr/>
      <dgm:t>
        <a:bodyPr/>
        <a:lstStyle/>
        <a:p>
          <a:endParaRPr lang="en-US"/>
        </a:p>
      </dgm:t>
    </dgm:pt>
    <dgm:pt modelId="{F67B6BFE-0DFC-4CD7-93F2-9DB2A15CD7C0}" type="sibTrans" cxnId="{7B7AED59-28FE-4357-972C-2E6FF84948F3}">
      <dgm:prSet/>
      <dgm:spPr/>
      <dgm:t>
        <a:bodyPr/>
        <a:lstStyle/>
        <a:p>
          <a:endParaRPr lang="en-US"/>
        </a:p>
      </dgm:t>
    </dgm:pt>
    <dgm:pt modelId="{09500ED1-E5DB-4D79-A6A0-5471B01184CF}" type="pres">
      <dgm:prSet presAssocID="{57399469-4DA4-4234-AD43-579629062EE2}" presName="diagram" presStyleCnt="0">
        <dgm:presLayoutVars>
          <dgm:dir/>
          <dgm:resizeHandles val="exact"/>
        </dgm:presLayoutVars>
      </dgm:prSet>
      <dgm:spPr/>
    </dgm:pt>
    <dgm:pt modelId="{978304BB-6787-4140-B29A-7ED472CFBB54}" type="pres">
      <dgm:prSet presAssocID="{55A49247-30DF-4CF9-B255-82BFA3569470}" presName="node" presStyleLbl="node1" presStyleIdx="0" presStyleCnt="2" custScaleX="195420">
        <dgm:presLayoutVars>
          <dgm:bulletEnabled val="1"/>
        </dgm:presLayoutVars>
      </dgm:prSet>
      <dgm:spPr/>
    </dgm:pt>
    <dgm:pt modelId="{416EBE6D-E5FB-431E-AA51-B9463A0514F1}" type="pres">
      <dgm:prSet presAssocID="{ECD7BCF5-F026-44BA-97AC-AAFBA8977925}" presName="sibTrans" presStyleCnt="0"/>
      <dgm:spPr/>
    </dgm:pt>
    <dgm:pt modelId="{FEBED549-D138-4A33-A398-EE84564C400C}" type="pres">
      <dgm:prSet presAssocID="{89E2BED0-F47F-4361-9D79-721AC98F210A}" presName="node" presStyleLbl="node1" presStyleIdx="1" presStyleCnt="2" custScaleX="195048">
        <dgm:presLayoutVars>
          <dgm:bulletEnabled val="1"/>
        </dgm:presLayoutVars>
      </dgm:prSet>
      <dgm:spPr/>
    </dgm:pt>
  </dgm:ptLst>
  <dgm:cxnLst>
    <dgm:cxn modelId="{F04D2C01-F0B6-4BE8-9F99-37B153A9052B}" type="presOf" srcId="{A09E90A9-9F04-4157-9A5B-C0761BD20688}" destId="{FEBED549-D138-4A33-A398-EE84564C400C}" srcOrd="0" destOrd="2" presId="urn:microsoft.com/office/officeart/2005/8/layout/default"/>
    <dgm:cxn modelId="{99637A03-2A5B-4AD6-83CC-C2A9582FE749}" srcId="{57399469-4DA4-4234-AD43-579629062EE2}" destId="{89E2BED0-F47F-4361-9D79-721AC98F210A}" srcOrd="1" destOrd="0" parTransId="{65A8D7C9-225C-43A2-9A54-5DF4E8AC0059}" sibTransId="{D2416BB0-D8EF-40CB-AE53-230CB57E3B6A}"/>
    <dgm:cxn modelId="{13742D16-A68F-48C1-B561-B11FF71222C6}" type="presOf" srcId="{6EAF9E3D-5978-4783-94A4-7AD53741A3FB}" destId="{978304BB-6787-4140-B29A-7ED472CFBB54}" srcOrd="0" destOrd="4" presId="urn:microsoft.com/office/officeart/2005/8/layout/default"/>
    <dgm:cxn modelId="{283D7B1F-4BCC-4F8B-B47A-287C68A4407D}" type="presOf" srcId="{E5737872-1A5F-447C-B87C-A84368E028C1}" destId="{978304BB-6787-4140-B29A-7ED472CFBB54}" srcOrd="0" destOrd="3" presId="urn:microsoft.com/office/officeart/2005/8/layout/default"/>
    <dgm:cxn modelId="{A4BBC321-A380-4FD9-8584-0D695EC240A8}" type="presOf" srcId="{5E2F7B3B-3A54-4C7B-BB8A-6C50EE2D1B2A}" destId="{978304BB-6787-4140-B29A-7ED472CFBB54}" srcOrd="0" destOrd="1" presId="urn:microsoft.com/office/officeart/2005/8/layout/default"/>
    <dgm:cxn modelId="{492D5D62-E130-4394-97C7-4AC499F0A0B6}" srcId="{55A49247-30DF-4CF9-B255-82BFA3569470}" destId="{8047DBBE-7DCC-46EA-8888-7722F9552D34}" srcOrd="1" destOrd="0" parTransId="{0AB0473B-E8ED-45E5-B711-DF69800017DC}" sibTransId="{9F017E09-D473-4F86-ABBD-202DCCB3ADD5}"/>
    <dgm:cxn modelId="{54AE8246-459D-440D-A53D-1A852C2F3D77}" type="presOf" srcId="{D046B526-8ED2-4953-8DB6-BD1A3D6B3FAE}" destId="{FEBED549-D138-4A33-A398-EE84564C400C}" srcOrd="0" destOrd="1" presId="urn:microsoft.com/office/officeart/2005/8/layout/default"/>
    <dgm:cxn modelId="{F1583E6A-72EA-4D1C-9A1A-1B6095BFBBAB}" srcId="{57399469-4DA4-4234-AD43-579629062EE2}" destId="{55A49247-30DF-4CF9-B255-82BFA3569470}" srcOrd="0" destOrd="0" parTransId="{9F3A9625-564C-4049-9DA4-243305FE830D}" sibTransId="{ECD7BCF5-F026-44BA-97AC-AAFBA8977925}"/>
    <dgm:cxn modelId="{34D13E76-213F-4393-9080-89C9F70228B7}" type="presOf" srcId="{6045F58C-BDC8-4EAC-B24A-1CF013617A3D}" destId="{FEBED549-D138-4A33-A398-EE84564C400C}" srcOrd="0" destOrd="3" presId="urn:microsoft.com/office/officeart/2005/8/layout/default"/>
    <dgm:cxn modelId="{2D5D9356-373D-4359-88C1-0F7974B34460}" type="presOf" srcId="{89E2BED0-F47F-4361-9D79-721AC98F210A}" destId="{FEBED549-D138-4A33-A398-EE84564C400C}" srcOrd="0" destOrd="0" presId="urn:microsoft.com/office/officeart/2005/8/layout/default"/>
    <dgm:cxn modelId="{7B7AED59-28FE-4357-972C-2E6FF84948F3}" srcId="{89E2BED0-F47F-4361-9D79-721AC98F210A}" destId="{6045F58C-BDC8-4EAC-B24A-1CF013617A3D}" srcOrd="2" destOrd="0" parTransId="{E0890598-D56D-4CAE-A9EC-06E8E79320D3}" sibTransId="{F67B6BFE-0DFC-4CD7-93F2-9DB2A15CD7C0}"/>
    <dgm:cxn modelId="{A8D8017B-E720-4736-B05F-C8CF9E06A3A6}" type="presOf" srcId="{8047DBBE-7DCC-46EA-8888-7722F9552D34}" destId="{978304BB-6787-4140-B29A-7ED472CFBB54}" srcOrd="0" destOrd="2" presId="urn:microsoft.com/office/officeart/2005/8/layout/default"/>
    <dgm:cxn modelId="{A872F08C-D0DC-4FB4-8273-40CEE3D732EE}" type="presOf" srcId="{55A49247-30DF-4CF9-B255-82BFA3569470}" destId="{978304BB-6787-4140-B29A-7ED472CFBB54}" srcOrd="0" destOrd="0" presId="urn:microsoft.com/office/officeart/2005/8/layout/default"/>
    <dgm:cxn modelId="{F0A18B99-F517-48BF-BACB-DFB017D057AE}" srcId="{55A49247-30DF-4CF9-B255-82BFA3569470}" destId="{E5737872-1A5F-447C-B87C-A84368E028C1}" srcOrd="2" destOrd="0" parTransId="{3202A0C2-89DD-4D56-972F-CBCE612894F8}" sibTransId="{5BAEE20C-087A-4195-ADD4-F8E4A838E49A}"/>
    <dgm:cxn modelId="{33F8D9AB-704A-4E5B-8EB0-EC7C2EB23691}" srcId="{55A49247-30DF-4CF9-B255-82BFA3569470}" destId="{6EAF9E3D-5978-4783-94A4-7AD53741A3FB}" srcOrd="3" destOrd="0" parTransId="{3B0C9FE2-D5E7-4824-9F0A-909EB91899B5}" sibTransId="{4CF1E2EB-42CD-48D1-946D-B19BCAACABFF}"/>
    <dgm:cxn modelId="{2B579DC3-2A0C-4913-B8F5-8ABC8074B698}" type="presOf" srcId="{57399469-4DA4-4234-AD43-579629062EE2}" destId="{09500ED1-E5DB-4D79-A6A0-5471B01184CF}" srcOrd="0" destOrd="0" presId="urn:microsoft.com/office/officeart/2005/8/layout/default"/>
    <dgm:cxn modelId="{A27CEEE1-6209-42E2-B9CC-7994A840DEED}" srcId="{89E2BED0-F47F-4361-9D79-721AC98F210A}" destId="{D046B526-8ED2-4953-8DB6-BD1A3D6B3FAE}" srcOrd="0" destOrd="0" parTransId="{6A98C340-B9E8-4EE4-B716-CCA0DBF9CA33}" sibTransId="{D9363285-1C4C-4032-8744-06440E44D1CC}"/>
    <dgm:cxn modelId="{23CD21F1-6695-44AD-B339-07F610CD7F25}" srcId="{89E2BED0-F47F-4361-9D79-721AC98F210A}" destId="{A09E90A9-9F04-4157-9A5B-C0761BD20688}" srcOrd="1" destOrd="0" parTransId="{F1522438-E4D7-41EF-A4BD-74266F001195}" sibTransId="{43A00D9B-AC16-4713-AD7A-D38A1AED73C8}"/>
    <dgm:cxn modelId="{F989C1FC-EB59-46C7-A0A6-894F69168550}" srcId="{55A49247-30DF-4CF9-B255-82BFA3569470}" destId="{5E2F7B3B-3A54-4C7B-BB8A-6C50EE2D1B2A}" srcOrd="0" destOrd="0" parTransId="{9D7D087A-8F97-4582-AD16-80570E95FA18}" sibTransId="{31A9ABF6-2131-41BF-BFA4-347BC72C2C33}"/>
    <dgm:cxn modelId="{A70793DF-0DEA-4DBC-94E3-E2A4A92663BC}" type="presParOf" srcId="{09500ED1-E5DB-4D79-A6A0-5471B01184CF}" destId="{978304BB-6787-4140-B29A-7ED472CFBB54}" srcOrd="0" destOrd="0" presId="urn:microsoft.com/office/officeart/2005/8/layout/default"/>
    <dgm:cxn modelId="{778067D8-0190-461D-A7C0-052411B9D6C6}" type="presParOf" srcId="{09500ED1-E5DB-4D79-A6A0-5471B01184CF}" destId="{416EBE6D-E5FB-431E-AA51-B9463A0514F1}" srcOrd="1" destOrd="0" presId="urn:microsoft.com/office/officeart/2005/8/layout/default"/>
    <dgm:cxn modelId="{A1674136-5F39-4A13-A1F1-F30FB04E76C8}" type="presParOf" srcId="{09500ED1-E5DB-4D79-A6A0-5471B01184CF}" destId="{FEBED549-D138-4A33-A398-EE84564C40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3D0171-C405-442F-950E-7636CDFEDC14}" type="doc">
      <dgm:prSet loTypeId="urn:microsoft.com/office/officeart/2005/8/layout/vList6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89C8AD5-8305-42FC-ADE4-532B0AF39E5F}">
      <dgm:prSet phldrT="[Text]" custT="1"/>
      <dgm:spPr/>
      <dgm:t>
        <a:bodyPr/>
        <a:lstStyle/>
        <a:p>
          <a:pPr algn="l"/>
          <a:r>
            <a:rPr lang="en-US" sz="2000" dirty="0"/>
            <a:t>www.va.gov/debtman</a:t>
          </a:r>
        </a:p>
      </dgm:t>
    </dgm:pt>
    <dgm:pt modelId="{DD219ECE-9270-439A-812C-123A984D7F73}" type="parTrans" cxnId="{B2F1DC65-DC4B-4008-AE74-F1BFE1F6924B}">
      <dgm:prSet/>
      <dgm:spPr/>
      <dgm:t>
        <a:bodyPr/>
        <a:lstStyle/>
        <a:p>
          <a:endParaRPr lang="en-US"/>
        </a:p>
      </dgm:t>
    </dgm:pt>
    <dgm:pt modelId="{26B0F3DC-2C16-4535-A004-3A33425C33EB}" type="sibTrans" cxnId="{B2F1DC65-DC4B-4008-AE74-F1BFE1F6924B}">
      <dgm:prSet/>
      <dgm:spPr/>
      <dgm:t>
        <a:bodyPr/>
        <a:lstStyle/>
        <a:p>
          <a:endParaRPr lang="en-US"/>
        </a:p>
      </dgm:t>
    </dgm:pt>
    <dgm:pt modelId="{44F040D7-1C73-4413-BA80-48A0286314AA}">
      <dgm:prSet phldrT="[Text]" custT="1"/>
      <dgm:spPr/>
      <dgm:t>
        <a:bodyPr/>
        <a:lstStyle/>
        <a:p>
          <a:r>
            <a:rPr lang="en-US" sz="2000" dirty="0"/>
            <a:t>800-827-0648</a:t>
          </a:r>
        </a:p>
      </dgm:t>
    </dgm:pt>
    <dgm:pt modelId="{590A07B4-62F0-4E1F-B80B-1B7FACDA07E5}" type="parTrans" cxnId="{B987D58C-7073-444E-9F85-805B66C1FE9C}">
      <dgm:prSet/>
      <dgm:spPr/>
      <dgm:t>
        <a:bodyPr/>
        <a:lstStyle/>
        <a:p>
          <a:endParaRPr lang="en-US"/>
        </a:p>
      </dgm:t>
    </dgm:pt>
    <dgm:pt modelId="{0676E3A7-0EC4-4ED6-B1C6-935F21261214}" type="sibTrans" cxnId="{B987D58C-7073-444E-9F85-805B66C1FE9C}">
      <dgm:prSet/>
      <dgm:spPr/>
      <dgm:t>
        <a:bodyPr/>
        <a:lstStyle/>
        <a:p>
          <a:endParaRPr lang="en-US"/>
        </a:p>
      </dgm:t>
    </dgm:pt>
    <dgm:pt modelId="{A4E79AA9-71E5-4C00-8766-B75E5A724612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altLang="en-US" sz="2000" dirty="0">
              <a:latin typeface="Arial" panose="020B0604020202020204" pitchFamily="34" charset="0"/>
              <a:cs typeface="Times New Roman" panose="02020603050405020304" pitchFamily="18" charset="0"/>
            </a:rPr>
            <a:t>https://iris.custhelp.va.gov/app/ask/</a:t>
          </a:r>
          <a:endParaRPr lang="en-US" sz="2000" dirty="0"/>
        </a:p>
      </dgm:t>
    </dgm:pt>
    <dgm:pt modelId="{B7E6F319-B31C-4978-844F-EA5B4708EC3C}" type="parTrans" cxnId="{93BBBECC-2FB4-460F-8244-FCB3D8F56F1C}">
      <dgm:prSet/>
      <dgm:spPr/>
      <dgm:t>
        <a:bodyPr/>
        <a:lstStyle/>
        <a:p>
          <a:endParaRPr lang="en-US"/>
        </a:p>
      </dgm:t>
    </dgm:pt>
    <dgm:pt modelId="{CF093B2E-F47A-4097-9CAC-C98E0DBA45A0}" type="sibTrans" cxnId="{93BBBECC-2FB4-460F-8244-FCB3D8F56F1C}">
      <dgm:prSet/>
      <dgm:spPr/>
      <dgm:t>
        <a:bodyPr/>
        <a:lstStyle/>
        <a:p>
          <a:endParaRPr lang="en-US"/>
        </a:p>
      </dgm:t>
    </dgm:pt>
    <dgm:pt modelId="{CDE2DD92-4DA3-418D-919E-57940B50ED26}">
      <dgm:prSet custT="1"/>
      <dgm:spPr/>
      <dgm:t>
        <a:bodyPr/>
        <a:lstStyle/>
        <a:p>
          <a:r>
            <a:rPr lang="en-US" altLang="en-US" sz="2000" dirty="0">
              <a:latin typeface="Arial" panose="020B0604020202020204" pitchFamily="34" charset="0"/>
              <a:cs typeface="Times New Roman" panose="02020603050405020304" pitchFamily="18" charset="0"/>
            </a:rPr>
            <a:t>dmcedu.vbaspl@va.gov</a:t>
          </a:r>
        </a:p>
      </dgm:t>
    </dgm:pt>
    <dgm:pt modelId="{3C762F89-4965-4453-ABA0-FB67F3A5A26F}" type="parTrans" cxnId="{A4ED98E0-1FE0-4DDB-8015-EC04BEF1840C}">
      <dgm:prSet/>
      <dgm:spPr/>
      <dgm:t>
        <a:bodyPr/>
        <a:lstStyle/>
        <a:p>
          <a:endParaRPr lang="en-US"/>
        </a:p>
      </dgm:t>
    </dgm:pt>
    <dgm:pt modelId="{16C0EC06-720F-4FDE-BBF9-945D49A55992}" type="sibTrans" cxnId="{A4ED98E0-1FE0-4DDB-8015-EC04BEF1840C}">
      <dgm:prSet/>
      <dgm:spPr/>
      <dgm:t>
        <a:bodyPr/>
        <a:lstStyle/>
        <a:p>
          <a:endParaRPr lang="en-US"/>
        </a:p>
      </dgm:t>
    </dgm:pt>
    <dgm:pt modelId="{45F64581-9843-427B-AFA3-0C2E77A3396B}">
      <dgm:prSet custT="1"/>
      <dgm:spPr/>
      <dgm:t>
        <a:bodyPr/>
        <a:lstStyle/>
        <a:p>
          <a:pPr algn="l">
            <a:buFontTx/>
            <a:buNone/>
          </a:pPr>
          <a:r>
            <a:rPr lang="en-US" sz="2000" dirty="0"/>
            <a:t>                    (Schools only)</a:t>
          </a:r>
        </a:p>
      </dgm:t>
    </dgm:pt>
    <dgm:pt modelId="{7B944558-6662-4AD4-B292-09F6033D7B9D}" type="parTrans" cxnId="{3D62F678-D3D1-4ABF-B3C8-0049E4FF8FDD}">
      <dgm:prSet/>
      <dgm:spPr/>
      <dgm:t>
        <a:bodyPr/>
        <a:lstStyle/>
        <a:p>
          <a:endParaRPr lang="en-US"/>
        </a:p>
      </dgm:t>
    </dgm:pt>
    <dgm:pt modelId="{D3A88C46-98C9-49C6-BC20-57725DFC8367}" type="sibTrans" cxnId="{3D62F678-D3D1-4ABF-B3C8-0049E4FF8FDD}">
      <dgm:prSet/>
      <dgm:spPr/>
      <dgm:t>
        <a:bodyPr/>
        <a:lstStyle/>
        <a:p>
          <a:endParaRPr lang="en-US"/>
        </a:p>
      </dgm:t>
    </dgm:pt>
    <dgm:pt modelId="{6F73A413-810E-4591-9E8E-FB79E6DE6053}">
      <dgm:prSet phldrT="[Text]" custT="1"/>
      <dgm:spPr/>
      <dgm:t>
        <a:bodyPr/>
        <a:lstStyle/>
        <a:p>
          <a:pPr algn="r">
            <a:buFontTx/>
            <a:buNone/>
          </a:pPr>
          <a:r>
            <a:rPr lang="en-US" sz="800" dirty="0"/>
            <a:t>  </a:t>
          </a:r>
        </a:p>
      </dgm:t>
    </dgm:pt>
    <dgm:pt modelId="{470B5842-E7BC-45EF-83E7-F04FCA34C1AA}" type="parTrans" cxnId="{0B82A816-C5E9-4E5E-AE75-CCECCCCC8EB1}">
      <dgm:prSet/>
      <dgm:spPr/>
      <dgm:t>
        <a:bodyPr/>
        <a:lstStyle/>
        <a:p>
          <a:endParaRPr lang="en-US"/>
        </a:p>
      </dgm:t>
    </dgm:pt>
    <dgm:pt modelId="{03677C9E-7CEB-4B4F-897D-B232ABB1E51E}" type="sibTrans" cxnId="{0B82A816-C5E9-4E5E-AE75-CCECCCCC8EB1}">
      <dgm:prSet/>
      <dgm:spPr/>
      <dgm:t>
        <a:bodyPr/>
        <a:lstStyle/>
        <a:p>
          <a:endParaRPr lang="en-US"/>
        </a:p>
      </dgm:t>
    </dgm:pt>
    <dgm:pt modelId="{A0A472BC-ED66-4436-BA4A-DB2214C4FBF6}">
      <dgm:prSet custT="1"/>
      <dgm:spPr/>
      <dgm:t>
        <a:bodyPr/>
        <a:lstStyle/>
        <a:p>
          <a:pPr algn="l">
            <a:buFontTx/>
            <a:buNone/>
          </a:pPr>
          <a:r>
            <a:rPr lang="en-US" sz="2000" dirty="0"/>
            <a:t>  https://www.va.gov/manage-va-debt/   </a:t>
          </a:r>
        </a:p>
      </dgm:t>
    </dgm:pt>
    <dgm:pt modelId="{5FD5674D-F178-4494-82A5-2BEBF1F0BB1F}" type="parTrans" cxnId="{F97E9B06-1D35-4FF3-BBC7-FA376455850E}">
      <dgm:prSet/>
      <dgm:spPr/>
      <dgm:t>
        <a:bodyPr/>
        <a:lstStyle/>
        <a:p>
          <a:endParaRPr lang="en-US"/>
        </a:p>
      </dgm:t>
    </dgm:pt>
    <dgm:pt modelId="{589A7B39-EFEC-45B2-BFC4-8257709C04F9}" type="sibTrans" cxnId="{F97E9B06-1D35-4FF3-BBC7-FA376455850E}">
      <dgm:prSet/>
      <dgm:spPr/>
      <dgm:t>
        <a:bodyPr/>
        <a:lstStyle/>
        <a:p>
          <a:endParaRPr lang="en-US"/>
        </a:p>
      </dgm:t>
    </dgm:pt>
    <dgm:pt modelId="{F0885EC2-836B-4E5D-B64A-752820CE267F}">
      <dgm:prSet custT="1"/>
      <dgm:spPr/>
      <dgm:t>
        <a:bodyPr/>
        <a:lstStyle/>
        <a:p>
          <a:pPr algn="ctr">
            <a:lnSpc>
              <a:spcPct val="150000"/>
            </a:lnSpc>
            <a:spcBef>
              <a:spcPts val="600"/>
            </a:spcBef>
            <a:spcAft>
              <a:spcPts val="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Veteran Debt Portal</a:t>
          </a:r>
        </a:p>
      </dgm:t>
    </dgm:pt>
    <dgm:pt modelId="{10C5EFAF-F0FB-45B7-A3EC-FC071CCF3449}" type="parTrans" cxnId="{2BDF9688-2BE2-4A5B-9630-F3849451A6FD}">
      <dgm:prSet/>
      <dgm:spPr/>
      <dgm:t>
        <a:bodyPr/>
        <a:lstStyle/>
        <a:p>
          <a:endParaRPr lang="en-US"/>
        </a:p>
      </dgm:t>
    </dgm:pt>
    <dgm:pt modelId="{9709619A-8C75-43FF-99EC-2F7C884E62A0}" type="sibTrans" cxnId="{2BDF9688-2BE2-4A5B-9630-F3849451A6FD}">
      <dgm:prSet/>
      <dgm:spPr/>
      <dgm:t>
        <a:bodyPr/>
        <a:lstStyle/>
        <a:p>
          <a:endParaRPr lang="en-US"/>
        </a:p>
      </dgm:t>
    </dgm:pt>
    <dgm:pt modelId="{1A7A8CFD-67B4-4972-B8BF-F6279B6237FA}" type="pres">
      <dgm:prSet presAssocID="{FA3D0171-C405-442F-950E-7636CDFEDC14}" presName="Name0" presStyleCnt="0">
        <dgm:presLayoutVars>
          <dgm:dir/>
          <dgm:animLvl val="lvl"/>
          <dgm:resizeHandles/>
        </dgm:presLayoutVars>
      </dgm:prSet>
      <dgm:spPr/>
    </dgm:pt>
    <dgm:pt modelId="{37873347-3B39-4BD2-B653-75C3E1D0B484}" type="pres">
      <dgm:prSet presAssocID="{989C8AD5-8305-42FC-ADE4-532B0AF39E5F}" presName="linNode" presStyleCnt="0"/>
      <dgm:spPr/>
    </dgm:pt>
    <dgm:pt modelId="{54E83CE1-94CF-4923-9B4E-9E914012CB73}" type="pres">
      <dgm:prSet presAssocID="{989C8AD5-8305-42FC-ADE4-532B0AF39E5F}" presName="parentShp" presStyleLbl="node1" presStyleIdx="0" presStyleCnt="5" custScaleX="137848" custLinFactNeighborX="-12971">
        <dgm:presLayoutVars>
          <dgm:bulletEnabled val="1"/>
        </dgm:presLayoutVars>
      </dgm:prSet>
      <dgm:spPr/>
    </dgm:pt>
    <dgm:pt modelId="{E341BB07-AE2E-4FC5-8196-4845B1952324}" type="pres">
      <dgm:prSet presAssocID="{989C8AD5-8305-42FC-ADE4-532B0AF39E5F}" presName="childShp" presStyleLbl="bgAccFollowNode1" presStyleIdx="0" presStyleCnt="5" custScaleX="48826" custLinFactNeighborX="-21229">
        <dgm:presLayoutVars>
          <dgm:bulletEnabled val="1"/>
        </dgm:presLayoutVars>
      </dgm:prSet>
      <dgm:spPr/>
    </dgm:pt>
    <dgm:pt modelId="{0B2105E6-BA48-43E4-A36F-497F4ADAB978}" type="pres">
      <dgm:prSet presAssocID="{26B0F3DC-2C16-4535-A004-3A33425C33EB}" presName="spacing" presStyleCnt="0"/>
      <dgm:spPr/>
    </dgm:pt>
    <dgm:pt modelId="{891B9030-60EE-41E0-B7F9-B8161438A41C}" type="pres">
      <dgm:prSet presAssocID="{44F040D7-1C73-4413-BA80-48A0286314AA}" presName="linNode" presStyleCnt="0"/>
      <dgm:spPr/>
    </dgm:pt>
    <dgm:pt modelId="{BDFE9320-B2C4-47F7-AA84-FEDCA8C069EC}" type="pres">
      <dgm:prSet presAssocID="{44F040D7-1C73-4413-BA80-48A0286314AA}" presName="parentShp" presStyleLbl="node1" presStyleIdx="1" presStyleCnt="5" custLinFactNeighborX="-31646">
        <dgm:presLayoutVars>
          <dgm:bulletEnabled val="1"/>
        </dgm:presLayoutVars>
      </dgm:prSet>
      <dgm:spPr/>
    </dgm:pt>
    <dgm:pt modelId="{30DD5121-2435-4237-9D6D-2D2305E812A3}" type="pres">
      <dgm:prSet presAssocID="{44F040D7-1C73-4413-BA80-48A0286314AA}" presName="childShp" presStyleLbl="bgAccFollowNode1" presStyleIdx="1" presStyleCnt="5" custScaleX="98312" custLinFactNeighborX="-31646">
        <dgm:presLayoutVars>
          <dgm:bulletEnabled val="1"/>
        </dgm:presLayoutVars>
      </dgm:prSet>
      <dgm:spPr/>
    </dgm:pt>
    <dgm:pt modelId="{4B076D72-8FB5-485F-88B9-946E41AA6287}" type="pres">
      <dgm:prSet presAssocID="{0676E3A7-0EC4-4ED6-B1C6-935F21261214}" presName="spacing" presStyleCnt="0"/>
      <dgm:spPr/>
    </dgm:pt>
    <dgm:pt modelId="{D905C59E-2E23-4511-8E0F-1968B26FD150}" type="pres">
      <dgm:prSet presAssocID="{A4E79AA9-71E5-4C00-8766-B75E5A724612}" presName="linNode" presStyleCnt="0"/>
      <dgm:spPr/>
    </dgm:pt>
    <dgm:pt modelId="{8737918A-0C5A-4753-AD07-075E4EEAE115}" type="pres">
      <dgm:prSet presAssocID="{A4E79AA9-71E5-4C00-8766-B75E5A724612}" presName="parentShp" presStyleLbl="node1" presStyleIdx="2" presStyleCnt="5" custScaleX="346816" custLinFactY="10126" custLinFactNeighborX="-90" custLinFactNeighborY="100000">
        <dgm:presLayoutVars>
          <dgm:bulletEnabled val="1"/>
        </dgm:presLayoutVars>
      </dgm:prSet>
      <dgm:spPr/>
    </dgm:pt>
    <dgm:pt modelId="{62C89A4A-D711-453E-9174-73C7BD1C2385}" type="pres">
      <dgm:prSet presAssocID="{A4E79AA9-71E5-4C00-8766-B75E5A724612}" presName="childShp" presStyleLbl="bgAccFollowNode1" presStyleIdx="2" presStyleCnt="5" custLinFactY="20581" custLinFactNeighborX="33487" custLinFactNeighborY="100000">
        <dgm:presLayoutVars>
          <dgm:bulletEnabled val="1"/>
        </dgm:presLayoutVars>
      </dgm:prSet>
      <dgm:spPr/>
    </dgm:pt>
    <dgm:pt modelId="{6D28825F-1353-4D7F-93AE-AEBFC859FADF}" type="pres">
      <dgm:prSet presAssocID="{CF093B2E-F47A-4097-9CAC-C98E0DBA45A0}" presName="spacing" presStyleCnt="0"/>
      <dgm:spPr/>
    </dgm:pt>
    <dgm:pt modelId="{79F0DF69-D3A3-4520-A773-3C8EDF85C7DF}" type="pres">
      <dgm:prSet presAssocID="{CDE2DD92-4DA3-418D-919E-57940B50ED26}" presName="linNode" presStyleCnt="0"/>
      <dgm:spPr/>
    </dgm:pt>
    <dgm:pt modelId="{AC6D7BE4-7595-4373-9D2A-3D66460E3AF5}" type="pres">
      <dgm:prSet presAssocID="{CDE2DD92-4DA3-418D-919E-57940B50ED26}" presName="parentShp" presStyleLbl="node1" presStyleIdx="3" presStyleCnt="5" custScaleX="124105" custLinFactY="-9622" custLinFactNeighborX="-1739" custLinFactNeighborY="-100000">
        <dgm:presLayoutVars>
          <dgm:bulletEnabled val="1"/>
        </dgm:presLayoutVars>
      </dgm:prSet>
      <dgm:spPr/>
    </dgm:pt>
    <dgm:pt modelId="{BA6878E1-1267-4F87-9CD3-02D26EDFC82D}" type="pres">
      <dgm:prSet presAssocID="{CDE2DD92-4DA3-418D-919E-57940B50ED26}" presName="childShp" presStyleLbl="bgAccFollowNode1" presStyleIdx="3" presStyleCnt="5" custScaleX="80451" custLinFactY="-17689" custLinFactNeighborX="-22284" custLinFactNeighborY="-100000">
        <dgm:presLayoutVars>
          <dgm:bulletEnabled val="1"/>
        </dgm:presLayoutVars>
      </dgm:prSet>
      <dgm:spPr/>
    </dgm:pt>
    <dgm:pt modelId="{6D078EF1-F2FD-4067-88EC-DFDE3B5D5E7E}" type="pres">
      <dgm:prSet presAssocID="{16C0EC06-720F-4FDE-BBF9-945D49A55992}" presName="spacing" presStyleCnt="0"/>
      <dgm:spPr/>
    </dgm:pt>
    <dgm:pt modelId="{4E85348F-2B99-4989-B0E1-810DE6D27B01}" type="pres">
      <dgm:prSet presAssocID="{A0A472BC-ED66-4436-BA4A-DB2214C4FBF6}" presName="linNode" presStyleCnt="0"/>
      <dgm:spPr/>
    </dgm:pt>
    <dgm:pt modelId="{8C5640AE-FB0F-459C-92A6-25D29FCCE9CE}" type="pres">
      <dgm:prSet presAssocID="{A0A472BC-ED66-4436-BA4A-DB2214C4FBF6}" presName="parentShp" presStyleLbl="node1" presStyleIdx="4" presStyleCnt="5" custScaleX="250000">
        <dgm:presLayoutVars>
          <dgm:bulletEnabled val="1"/>
        </dgm:presLayoutVars>
      </dgm:prSet>
      <dgm:spPr/>
    </dgm:pt>
    <dgm:pt modelId="{74BD6AF6-139C-446A-BEEC-3B214D0AB6A2}" type="pres">
      <dgm:prSet presAssocID="{A0A472BC-ED66-4436-BA4A-DB2214C4FBF6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F97E9B06-1D35-4FF3-BBC7-FA376455850E}" srcId="{FA3D0171-C405-442F-950E-7636CDFEDC14}" destId="{A0A472BC-ED66-4436-BA4A-DB2214C4FBF6}" srcOrd="4" destOrd="0" parTransId="{5FD5674D-F178-4494-82A5-2BEBF1F0BB1F}" sibTransId="{589A7B39-EFEC-45B2-BFC4-8257709C04F9}"/>
    <dgm:cxn modelId="{0B82A816-C5E9-4E5E-AE75-CCECCCCC8EB1}" srcId="{CDE2DD92-4DA3-418D-919E-57940B50ED26}" destId="{6F73A413-810E-4591-9E8E-FB79E6DE6053}" srcOrd="0" destOrd="0" parTransId="{470B5842-E7BC-45EF-83E7-F04FCA34C1AA}" sibTransId="{03677C9E-7CEB-4B4F-897D-B232ABB1E51E}"/>
    <dgm:cxn modelId="{5E96D018-7778-430E-9A39-20FD5098C94E}" type="presOf" srcId="{CDE2DD92-4DA3-418D-919E-57940B50ED26}" destId="{AC6D7BE4-7595-4373-9D2A-3D66460E3AF5}" srcOrd="0" destOrd="0" presId="urn:microsoft.com/office/officeart/2005/8/layout/vList6"/>
    <dgm:cxn modelId="{91CDB52D-A6CA-46E2-B27A-235E71F1B00F}" type="presOf" srcId="{44F040D7-1C73-4413-BA80-48A0286314AA}" destId="{BDFE9320-B2C4-47F7-AA84-FEDCA8C069EC}" srcOrd="0" destOrd="0" presId="urn:microsoft.com/office/officeart/2005/8/layout/vList6"/>
    <dgm:cxn modelId="{40E1E331-B74C-492F-A6BD-8075B837CADF}" type="presOf" srcId="{FA3D0171-C405-442F-950E-7636CDFEDC14}" destId="{1A7A8CFD-67B4-4972-B8BF-F6279B6237FA}" srcOrd="0" destOrd="0" presId="urn:microsoft.com/office/officeart/2005/8/layout/vList6"/>
    <dgm:cxn modelId="{B2F1DC65-DC4B-4008-AE74-F1BFE1F6924B}" srcId="{FA3D0171-C405-442F-950E-7636CDFEDC14}" destId="{989C8AD5-8305-42FC-ADE4-532B0AF39E5F}" srcOrd="0" destOrd="0" parTransId="{DD219ECE-9270-439A-812C-123A984D7F73}" sibTransId="{26B0F3DC-2C16-4535-A004-3A33425C33EB}"/>
    <dgm:cxn modelId="{216A0B54-495C-41AC-B736-4F5F9E5F1B2D}" type="presOf" srcId="{A4E79AA9-71E5-4C00-8766-B75E5A724612}" destId="{8737918A-0C5A-4753-AD07-075E4EEAE115}" srcOrd="0" destOrd="0" presId="urn:microsoft.com/office/officeart/2005/8/layout/vList6"/>
    <dgm:cxn modelId="{3D62F678-D3D1-4ABF-B3C8-0049E4FF8FDD}" srcId="{CDE2DD92-4DA3-418D-919E-57940B50ED26}" destId="{45F64581-9843-427B-AFA3-0C2E77A3396B}" srcOrd="1" destOrd="0" parTransId="{7B944558-6662-4AD4-B292-09F6033D7B9D}" sibTransId="{D3A88C46-98C9-49C6-BC20-57725DFC8367}"/>
    <dgm:cxn modelId="{2BDF9688-2BE2-4A5B-9630-F3849451A6FD}" srcId="{A0A472BC-ED66-4436-BA4A-DB2214C4FBF6}" destId="{F0885EC2-836B-4E5D-B64A-752820CE267F}" srcOrd="0" destOrd="0" parTransId="{10C5EFAF-F0FB-45B7-A3EC-FC071CCF3449}" sibTransId="{9709619A-8C75-43FF-99EC-2F7C884E62A0}"/>
    <dgm:cxn modelId="{B987D58C-7073-444E-9F85-805B66C1FE9C}" srcId="{FA3D0171-C405-442F-950E-7636CDFEDC14}" destId="{44F040D7-1C73-4413-BA80-48A0286314AA}" srcOrd="1" destOrd="0" parTransId="{590A07B4-62F0-4E1F-B80B-1B7FACDA07E5}" sibTransId="{0676E3A7-0EC4-4ED6-B1C6-935F21261214}"/>
    <dgm:cxn modelId="{A129699C-0DAA-40D4-83ED-A1352D72B58D}" type="presOf" srcId="{6F73A413-810E-4591-9E8E-FB79E6DE6053}" destId="{BA6878E1-1267-4F87-9CD3-02D26EDFC82D}" srcOrd="0" destOrd="0" presId="urn:microsoft.com/office/officeart/2005/8/layout/vList6"/>
    <dgm:cxn modelId="{A340599D-5BC7-4E2B-9BD9-F32AF552C754}" type="presOf" srcId="{F0885EC2-836B-4E5D-B64A-752820CE267F}" destId="{74BD6AF6-139C-446A-BEEC-3B214D0AB6A2}" srcOrd="0" destOrd="0" presId="urn:microsoft.com/office/officeart/2005/8/layout/vList6"/>
    <dgm:cxn modelId="{2F0A84BE-A324-4751-B977-096A72148697}" type="presOf" srcId="{45F64581-9843-427B-AFA3-0C2E77A3396B}" destId="{BA6878E1-1267-4F87-9CD3-02D26EDFC82D}" srcOrd="0" destOrd="1" presId="urn:microsoft.com/office/officeart/2005/8/layout/vList6"/>
    <dgm:cxn modelId="{93BBBECC-2FB4-460F-8244-FCB3D8F56F1C}" srcId="{FA3D0171-C405-442F-950E-7636CDFEDC14}" destId="{A4E79AA9-71E5-4C00-8766-B75E5A724612}" srcOrd="2" destOrd="0" parTransId="{B7E6F319-B31C-4978-844F-EA5B4708EC3C}" sibTransId="{CF093B2E-F47A-4097-9CAC-C98E0DBA45A0}"/>
    <dgm:cxn modelId="{A4ED98E0-1FE0-4DDB-8015-EC04BEF1840C}" srcId="{FA3D0171-C405-442F-950E-7636CDFEDC14}" destId="{CDE2DD92-4DA3-418D-919E-57940B50ED26}" srcOrd="3" destOrd="0" parTransId="{3C762F89-4965-4453-ABA0-FB67F3A5A26F}" sibTransId="{16C0EC06-720F-4FDE-BBF9-945D49A55992}"/>
    <dgm:cxn modelId="{44CD47E5-376B-44FE-B51A-BC6762E513C2}" type="presOf" srcId="{989C8AD5-8305-42FC-ADE4-532B0AF39E5F}" destId="{54E83CE1-94CF-4923-9B4E-9E914012CB73}" srcOrd="0" destOrd="0" presId="urn:microsoft.com/office/officeart/2005/8/layout/vList6"/>
    <dgm:cxn modelId="{481527FF-FDAB-4E07-87C9-1173D8201734}" type="presOf" srcId="{A0A472BC-ED66-4436-BA4A-DB2214C4FBF6}" destId="{8C5640AE-FB0F-459C-92A6-25D29FCCE9CE}" srcOrd="0" destOrd="0" presId="urn:microsoft.com/office/officeart/2005/8/layout/vList6"/>
    <dgm:cxn modelId="{69DCE7C0-C1CE-4730-9026-CAF95CABF22F}" type="presParOf" srcId="{1A7A8CFD-67B4-4972-B8BF-F6279B6237FA}" destId="{37873347-3B39-4BD2-B653-75C3E1D0B484}" srcOrd="0" destOrd="0" presId="urn:microsoft.com/office/officeart/2005/8/layout/vList6"/>
    <dgm:cxn modelId="{23110EA2-4CDB-486A-9002-E458118D8C43}" type="presParOf" srcId="{37873347-3B39-4BD2-B653-75C3E1D0B484}" destId="{54E83CE1-94CF-4923-9B4E-9E914012CB73}" srcOrd="0" destOrd="0" presId="urn:microsoft.com/office/officeart/2005/8/layout/vList6"/>
    <dgm:cxn modelId="{3E03F3EE-C5C2-45CA-AC63-4FBCA077D993}" type="presParOf" srcId="{37873347-3B39-4BD2-B653-75C3E1D0B484}" destId="{E341BB07-AE2E-4FC5-8196-4845B1952324}" srcOrd="1" destOrd="0" presId="urn:microsoft.com/office/officeart/2005/8/layout/vList6"/>
    <dgm:cxn modelId="{F4E7C132-F2E6-4954-AA3E-0D3976EFCD2B}" type="presParOf" srcId="{1A7A8CFD-67B4-4972-B8BF-F6279B6237FA}" destId="{0B2105E6-BA48-43E4-A36F-497F4ADAB978}" srcOrd="1" destOrd="0" presId="urn:microsoft.com/office/officeart/2005/8/layout/vList6"/>
    <dgm:cxn modelId="{0F4512B1-1806-4067-8E84-6A44925563FF}" type="presParOf" srcId="{1A7A8CFD-67B4-4972-B8BF-F6279B6237FA}" destId="{891B9030-60EE-41E0-B7F9-B8161438A41C}" srcOrd="2" destOrd="0" presId="urn:microsoft.com/office/officeart/2005/8/layout/vList6"/>
    <dgm:cxn modelId="{F0431EBC-151C-42CD-9C73-0466CE641C5E}" type="presParOf" srcId="{891B9030-60EE-41E0-B7F9-B8161438A41C}" destId="{BDFE9320-B2C4-47F7-AA84-FEDCA8C069EC}" srcOrd="0" destOrd="0" presId="urn:microsoft.com/office/officeart/2005/8/layout/vList6"/>
    <dgm:cxn modelId="{A7655644-49F3-4C6F-A3A1-FCC69AD6B43D}" type="presParOf" srcId="{891B9030-60EE-41E0-B7F9-B8161438A41C}" destId="{30DD5121-2435-4237-9D6D-2D2305E812A3}" srcOrd="1" destOrd="0" presId="urn:microsoft.com/office/officeart/2005/8/layout/vList6"/>
    <dgm:cxn modelId="{B1116BA3-7A59-468E-9AB6-BF5D6403F756}" type="presParOf" srcId="{1A7A8CFD-67B4-4972-B8BF-F6279B6237FA}" destId="{4B076D72-8FB5-485F-88B9-946E41AA6287}" srcOrd="3" destOrd="0" presId="urn:microsoft.com/office/officeart/2005/8/layout/vList6"/>
    <dgm:cxn modelId="{AB234FBE-FE15-4A06-8CCF-15C606A3B470}" type="presParOf" srcId="{1A7A8CFD-67B4-4972-B8BF-F6279B6237FA}" destId="{D905C59E-2E23-4511-8E0F-1968B26FD150}" srcOrd="4" destOrd="0" presId="urn:microsoft.com/office/officeart/2005/8/layout/vList6"/>
    <dgm:cxn modelId="{2217844B-5040-4B03-84CB-156370F5CC80}" type="presParOf" srcId="{D905C59E-2E23-4511-8E0F-1968B26FD150}" destId="{8737918A-0C5A-4753-AD07-075E4EEAE115}" srcOrd="0" destOrd="0" presId="urn:microsoft.com/office/officeart/2005/8/layout/vList6"/>
    <dgm:cxn modelId="{86BE7F2B-6F2E-4C0B-AABC-1E594EFFCEDC}" type="presParOf" srcId="{D905C59E-2E23-4511-8E0F-1968B26FD150}" destId="{62C89A4A-D711-453E-9174-73C7BD1C2385}" srcOrd="1" destOrd="0" presId="urn:microsoft.com/office/officeart/2005/8/layout/vList6"/>
    <dgm:cxn modelId="{C2B5C67E-2C35-4CEE-986F-AE2639E6D047}" type="presParOf" srcId="{1A7A8CFD-67B4-4972-B8BF-F6279B6237FA}" destId="{6D28825F-1353-4D7F-93AE-AEBFC859FADF}" srcOrd="5" destOrd="0" presId="urn:microsoft.com/office/officeart/2005/8/layout/vList6"/>
    <dgm:cxn modelId="{C200D222-51E7-4E55-A442-7C9797CA1455}" type="presParOf" srcId="{1A7A8CFD-67B4-4972-B8BF-F6279B6237FA}" destId="{79F0DF69-D3A3-4520-A773-3C8EDF85C7DF}" srcOrd="6" destOrd="0" presId="urn:microsoft.com/office/officeart/2005/8/layout/vList6"/>
    <dgm:cxn modelId="{E630D259-A5A4-4690-AE0D-93CE00082CFE}" type="presParOf" srcId="{79F0DF69-D3A3-4520-A773-3C8EDF85C7DF}" destId="{AC6D7BE4-7595-4373-9D2A-3D66460E3AF5}" srcOrd="0" destOrd="0" presId="urn:microsoft.com/office/officeart/2005/8/layout/vList6"/>
    <dgm:cxn modelId="{8781F44E-7D25-4163-9E83-6B7CB3D5EDE1}" type="presParOf" srcId="{79F0DF69-D3A3-4520-A773-3C8EDF85C7DF}" destId="{BA6878E1-1267-4F87-9CD3-02D26EDFC82D}" srcOrd="1" destOrd="0" presId="urn:microsoft.com/office/officeart/2005/8/layout/vList6"/>
    <dgm:cxn modelId="{0C1D1B67-466A-43C1-A558-4BA4CEFA5508}" type="presParOf" srcId="{1A7A8CFD-67B4-4972-B8BF-F6279B6237FA}" destId="{6D078EF1-F2FD-4067-88EC-DFDE3B5D5E7E}" srcOrd="7" destOrd="0" presId="urn:microsoft.com/office/officeart/2005/8/layout/vList6"/>
    <dgm:cxn modelId="{E3CCB65B-E0D5-4F36-B48F-1453666E93B0}" type="presParOf" srcId="{1A7A8CFD-67B4-4972-B8BF-F6279B6237FA}" destId="{4E85348F-2B99-4989-B0E1-810DE6D27B01}" srcOrd="8" destOrd="0" presId="urn:microsoft.com/office/officeart/2005/8/layout/vList6"/>
    <dgm:cxn modelId="{E4871F6E-E291-4A16-826D-C1CD5360CADD}" type="presParOf" srcId="{4E85348F-2B99-4989-B0E1-810DE6D27B01}" destId="{8C5640AE-FB0F-459C-92A6-25D29FCCE9CE}" srcOrd="0" destOrd="0" presId="urn:microsoft.com/office/officeart/2005/8/layout/vList6"/>
    <dgm:cxn modelId="{65E1001B-7E8E-4842-A53E-0A871264DF58}" type="presParOf" srcId="{4E85348F-2B99-4989-B0E1-810DE6D27B01}" destId="{74BD6AF6-139C-446A-BEEC-3B214D0AB6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662939" y="0"/>
          <a:ext cx="7513320" cy="517014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4316" y="1551043"/>
          <a:ext cx="2667297" cy="2068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sp:txBody>
      <dsp:txXfrm>
        <a:off x="105270" y="1651997"/>
        <a:ext cx="2465389" cy="1866150"/>
      </dsp:txXfrm>
    </dsp:sp>
    <dsp:sp modelId="{A150E185-CD57-4BB1-BA93-02973DE9A7DE}">
      <dsp:nvSpPr>
        <dsp:cNvPr id="0" name=""/>
        <dsp:cNvSpPr/>
      </dsp:nvSpPr>
      <dsp:spPr>
        <a:xfrm>
          <a:off x="3085951" y="1207745"/>
          <a:ext cx="2667297" cy="2754653"/>
        </a:xfrm>
        <a:prstGeom prst="roundRect">
          <a:avLst/>
        </a:prstGeom>
        <a:solidFill>
          <a:schemeClr val="accent2">
            <a:hueOff val="-132244"/>
            <a:satOff val="-23773"/>
            <a:lumOff val="12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216158" y="1337952"/>
        <a:ext cx="2406883" cy="2494239"/>
      </dsp:txXfrm>
    </dsp:sp>
    <dsp:sp modelId="{A1A6FA3C-9054-4874-8A82-05509D51562B}">
      <dsp:nvSpPr>
        <dsp:cNvPr id="0" name=""/>
        <dsp:cNvSpPr/>
      </dsp:nvSpPr>
      <dsp:spPr>
        <a:xfrm>
          <a:off x="6167586" y="1551043"/>
          <a:ext cx="2667297" cy="2068058"/>
        </a:xfrm>
        <a:prstGeom prst="roundRect">
          <a:avLst/>
        </a:prstGeom>
        <a:solidFill>
          <a:schemeClr val="accent2">
            <a:hueOff val="-264488"/>
            <a:satOff val="-47546"/>
            <a:lumOff val="2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8540" y="1651997"/>
        <a:ext cx="2465389" cy="1866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CC58-99C8-430A-A258-0D001940ABBA}">
      <dsp:nvSpPr>
        <dsp:cNvPr id="0" name=""/>
        <dsp:cNvSpPr/>
      </dsp:nvSpPr>
      <dsp:spPr>
        <a:xfrm>
          <a:off x="10217" y="-38175"/>
          <a:ext cx="3255662" cy="911424"/>
        </a:xfrm>
        <a:prstGeom prst="notched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238073" y="189681"/>
        <a:ext cx="2315382" cy="455712"/>
      </dsp:txXfrm>
    </dsp:sp>
    <dsp:sp modelId="{BC72620E-EFE5-4DE4-B219-0E5825394165}">
      <dsp:nvSpPr>
        <dsp:cNvPr id="0" name=""/>
        <dsp:cNvSpPr/>
      </dsp:nvSpPr>
      <dsp:spPr>
        <a:xfrm>
          <a:off x="762016" y="951156"/>
          <a:ext cx="3576600" cy="911424"/>
        </a:xfrm>
        <a:prstGeom prst="notched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788711" y="977851"/>
        <a:ext cx="2910531" cy="858034"/>
      </dsp:txXfrm>
    </dsp:sp>
    <dsp:sp modelId="{C4B448C1-9539-4BE5-A2FA-E0899A3D034C}">
      <dsp:nvSpPr>
        <dsp:cNvPr id="0" name=""/>
        <dsp:cNvSpPr/>
      </dsp:nvSpPr>
      <dsp:spPr>
        <a:xfrm>
          <a:off x="1828798" y="1940497"/>
          <a:ext cx="3272037" cy="911424"/>
        </a:xfrm>
        <a:prstGeom prst="notched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sp:txBody>
      <dsp:txXfrm>
        <a:off x="1855493" y="1967192"/>
        <a:ext cx="2662231" cy="858034"/>
      </dsp:txXfrm>
    </dsp:sp>
    <dsp:sp modelId="{B0E93D40-B223-4892-B659-905FF089ECE8}">
      <dsp:nvSpPr>
        <dsp:cNvPr id="0" name=""/>
        <dsp:cNvSpPr/>
      </dsp:nvSpPr>
      <dsp:spPr>
        <a:xfrm>
          <a:off x="5485853" y="2839406"/>
          <a:ext cx="2972346" cy="1064124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Debt is Referred to Treasury (120 days)</a:t>
          </a:r>
        </a:p>
      </dsp:txBody>
      <dsp:txXfrm>
        <a:off x="5485853" y="3105437"/>
        <a:ext cx="2197146" cy="532062"/>
      </dsp:txXfrm>
    </dsp:sp>
    <dsp:sp modelId="{BE962ED0-D711-4A18-AE1F-A9478415CEB6}">
      <dsp:nvSpPr>
        <dsp:cNvPr id="0" name=""/>
        <dsp:cNvSpPr/>
      </dsp:nvSpPr>
      <dsp:spPr>
        <a:xfrm>
          <a:off x="3934592" y="143816"/>
          <a:ext cx="592425" cy="846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sp:txBody>
      <dsp:txXfrm>
        <a:off x="4067888" y="143816"/>
        <a:ext cx="325833" cy="700159"/>
      </dsp:txXfrm>
    </dsp:sp>
    <dsp:sp modelId="{CBCA4971-DEC2-41B1-AFED-AD16FDF7DB02}">
      <dsp:nvSpPr>
        <dsp:cNvPr id="0" name=""/>
        <dsp:cNvSpPr/>
      </dsp:nvSpPr>
      <dsp:spPr>
        <a:xfrm>
          <a:off x="4783434" y="1143000"/>
          <a:ext cx="592425" cy="8270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4916730" y="1143000"/>
        <a:ext cx="325833" cy="680449"/>
      </dsp:txXfrm>
    </dsp:sp>
    <dsp:sp modelId="{E32C6D6A-B0E6-4A3F-AEFA-C77B68283F0F}">
      <dsp:nvSpPr>
        <dsp:cNvPr id="0" name=""/>
        <dsp:cNvSpPr/>
      </dsp:nvSpPr>
      <dsp:spPr>
        <a:xfrm>
          <a:off x="5661650" y="2118018"/>
          <a:ext cx="596987" cy="929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sp:txBody>
      <dsp:txXfrm>
        <a:off x="5795972" y="2118018"/>
        <a:ext cx="328343" cy="782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E75E-AC18-4439-A235-28BBDAE82526}">
      <dsp:nvSpPr>
        <dsp:cNvPr id="0" name=""/>
        <dsp:cNvSpPr/>
      </dsp:nvSpPr>
      <dsp:spPr>
        <a:xfrm>
          <a:off x="2669635" y="1698353"/>
          <a:ext cx="1455731" cy="14557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School Options</a:t>
          </a:r>
        </a:p>
      </dsp:txBody>
      <dsp:txXfrm>
        <a:off x="2740698" y="1769416"/>
        <a:ext cx="1313605" cy="1313605"/>
      </dsp:txXfrm>
    </dsp:sp>
    <dsp:sp modelId="{B8B4761C-ED9B-4FAD-8CA2-A50D39088E65}">
      <dsp:nvSpPr>
        <dsp:cNvPr id="0" name=""/>
        <dsp:cNvSpPr/>
      </dsp:nvSpPr>
      <dsp:spPr>
        <a:xfrm rot="16200000">
          <a:off x="3036203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2F72-454F-4523-AEAD-5A33D8297BB5}">
      <dsp:nvSpPr>
        <dsp:cNvPr id="0" name=""/>
        <dsp:cNvSpPr/>
      </dsp:nvSpPr>
      <dsp:spPr>
        <a:xfrm>
          <a:off x="2909831" y="417"/>
          <a:ext cx="975340" cy="9753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2957443" y="48029"/>
        <a:ext cx="880116" cy="880116"/>
      </dsp:txXfrm>
    </dsp:sp>
    <dsp:sp modelId="{24B33C8D-9358-474C-BBD0-A414E5FB28E9}">
      <dsp:nvSpPr>
        <dsp:cNvPr id="0" name=""/>
        <dsp:cNvSpPr/>
      </dsp:nvSpPr>
      <dsp:spPr>
        <a:xfrm>
          <a:off x="4125367" y="2426218"/>
          <a:ext cx="522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E577-DBF8-46DF-8C7D-DCF1C2194E6B}">
      <dsp:nvSpPr>
        <dsp:cNvPr id="0" name=""/>
        <dsp:cNvSpPr/>
      </dsp:nvSpPr>
      <dsp:spPr>
        <a:xfrm>
          <a:off x="4647843" y="1938548"/>
          <a:ext cx="1375580" cy="9753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4695455" y="1986160"/>
        <a:ext cx="1280356" cy="880116"/>
      </dsp:txXfrm>
    </dsp:sp>
    <dsp:sp modelId="{9C2BDE02-48EE-4F98-8C13-2D810CF1A249}">
      <dsp:nvSpPr>
        <dsp:cNvPr id="0" name=""/>
        <dsp:cNvSpPr/>
      </dsp:nvSpPr>
      <dsp:spPr>
        <a:xfrm rot="5400000">
          <a:off x="3036203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C273C-F511-45B2-AEF3-AA02578F8F66}">
      <dsp:nvSpPr>
        <dsp:cNvPr id="0" name=""/>
        <dsp:cNvSpPr/>
      </dsp:nvSpPr>
      <dsp:spPr>
        <a:xfrm>
          <a:off x="2789050" y="3876680"/>
          <a:ext cx="1216902" cy="975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2836662" y="3924292"/>
        <a:ext cx="1121678" cy="880116"/>
      </dsp:txXfrm>
    </dsp:sp>
    <dsp:sp modelId="{E8913248-61BA-4E1D-B5EC-D912EE0A8F79}">
      <dsp:nvSpPr>
        <dsp:cNvPr id="0" name=""/>
        <dsp:cNvSpPr/>
      </dsp:nvSpPr>
      <dsp:spPr>
        <a:xfrm rot="10800000">
          <a:off x="1947039" y="2426219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3034-FBCC-4593-B352-7271D3C7EBBD}">
      <dsp:nvSpPr>
        <dsp:cNvPr id="0" name=""/>
        <dsp:cNvSpPr/>
      </dsp:nvSpPr>
      <dsp:spPr>
        <a:xfrm>
          <a:off x="971699" y="1938548"/>
          <a:ext cx="975340" cy="9753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019311" y="1986160"/>
        <a:ext cx="880116" cy="880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58BC4-D5CB-412E-B1B4-2A2EED86E3B9}">
      <dsp:nvSpPr>
        <dsp:cNvPr id="0" name=""/>
        <dsp:cNvSpPr/>
      </dsp:nvSpPr>
      <dsp:spPr>
        <a:xfrm>
          <a:off x="2590726" y="1536184"/>
          <a:ext cx="1316729" cy="13167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sp:txBody>
      <dsp:txXfrm>
        <a:off x="2655003" y="1600461"/>
        <a:ext cx="1188175" cy="1188175"/>
      </dsp:txXfrm>
    </dsp:sp>
    <dsp:sp modelId="{4D550E3A-06A1-45B2-8437-EF765EE21A1C}">
      <dsp:nvSpPr>
        <dsp:cNvPr id="0" name=""/>
        <dsp:cNvSpPr/>
      </dsp:nvSpPr>
      <dsp:spPr>
        <a:xfrm rot="16200000">
          <a:off x="2922292" y="1209385"/>
          <a:ext cx="653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59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E046-B286-4C3C-BE33-CFDC03154AFF}">
      <dsp:nvSpPr>
        <dsp:cNvPr id="0" name=""/>
        <dsp:cNvSpPr/>
      </dsp:nvSpPr>
      <dsp:spPr>
        <a:xfrm>
          <a:off x="2807987" y="377"/>
          <a:ext cx="882208" cy="8822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2851053" y="43443"/>
        <a:ext cx="796076" cy="796076"/>
      </dsp:txXfrm>
    </dsp:sp>
    <dsp:sp modelId="{8C25C703-7B65-4826-B642-F65A2F36E772}">
      <dsp:nvSpPr>
        <dsp:cNvPr id="0" name=""/>
        <dsp:cNvSpPr/>
      </dsp:nvSpPr>
      <dsp:spPr>
        <a:xfrm rot="19800000">
          <a:off x="3875067" y="1693564"/>
          <a:ext cx="4835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50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E0968-70C1-4639-BA2B-760CE832C4B1}">
      <dsp:nvSpPr>
        <dsp:cNvPr id="0" name=""/>
        <dsp:cNvSpPr/>
      </dsp:nvSpPr>
      <dsp:spPr>
        <a:xfrm>
          <a:off x="4326187" y="876910"/>
          <a:ext cx="882208" cy="88220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sp:txBody>
      <dsp:txXfrm>
        <a:off x="4369253" y="919976"/>
        <a:ext cx="796076" cy="796076"/>
      </dsp:txXfrm>
    </dsp:sp>
    <dsp:sp modelId="{4BD50802-71F4-4A39-B5F2-26CE9F1F826A}">
      <dsp:nvSpPr>
        <dsp:cNvPr id="0" name=""/>
        <dsp:cNvSpPr/>
      </dsp:nvSpPr>
      <dsp:spPr>
        <a:xfrm rot="1800000">
          <a:off x="3895695" y="2618546"/>
          <a:ext cx="175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56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3F1B-F561-47F7-A59A-CADAC9AE44CD}">
      <dsp:nvSpPr>
        <dsp:cNvPr id="0" name=""/>
        <dsp:cNvSpPr/>
      </dsp:nvSpPr>
      <dsp:spPr>
        <a:xfrm>
          <a:off x="4059496" y="2629978"/>
          <a:ext cx="1415592" cy="8822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4102562" y="2673044"/>
        <a:ext cx="1329460" cy="796076"/>
      </dsp:txXfrm>
    </dsp:sp>
    <dsp:sp modelId="{8FD148B6-7E31-44A8-91D9-0FAA35EB9641}">
      <dsp:nvSpPr>
        <dsp:cNvPr id="0" name=""/>
        <dsp:cNvSpPr/>
      </dsp:nvSpPr>
      <dsp:spPr>
        <a:xfrm rot="5400000">
          <a:off x="2922292" y="3179712"/>
          <a:ext cx="653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59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33947-BCE2-4914-ADC4-D4A7149EAC88}">
      <dsp:nvSpPr>
        <dsp:cNvPr id="0" name=""/>
        <dsp:cNvSpPr/>
      </dsp:nvSpPr>
      <dsp:spPr>
        <a:xfrm>
          <a:off x="2649709" y="3506512"/>
          <a:ext cx="1198762" cy="882208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sp:txBody>
      <dsp:txXfrm>
        <a:off x="2692775" y="3549578"/>
        <a:ext cx="1112630" cy="796076"/>
      </dsp:txXfrm>
    </dsp:sp>
    <dsp:sp modelId="{371F1B41-5DF8-4232-A862-ED8A4E8AFB46}">
      <dsp:nvSpPr>
        <dsp:cNvPr id="0" name=""/>
        <dsp:cNvSpPr/>
      </dsp:nvSpPr>
      <dsp:spPr>
        <a:xfrm rot="9000000">
          <a:off x="2208978" y="2676945"/>
          <a:ext cx="4091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91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3A57-9B22-4C15-A70C-5AEAA6E82C80}">
      <dsp:nvSpPr>
        <dsp:cNvPr id="0" name=""/>
        <dsp:cNvSpPr/>
      </dsp:nvSpPr>
      <dsp:spPr>
        <a:xfrm>
          <a:off x="1225393" y="2629978"/>
          <a:ext cx="1010993" cy="8822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1268459" y="2673044"/>
        <a:ext cx="924861" cy="796076"/>
      </dsp:txXfrm>
    </dsp:sp>
    <dsp:sp modelId="{3D9EB9D6-9C68-4943-A42D-B78509BA175B}">
      <dsp:nvSpPr>
        <dsp:cNvPr id="0" name=""/>
        <dsp:cNvSpPr/>
      </dsp:nvSpPr>
      <dsp:spPr>
        <a:xfrm rot="12600000">
          <a:off x="2139605" y="1693564"/>
          <a:ext cx="4835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50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F06E9-8679-4F94-8702-D2F1086A5FA6}">
      <dsp:nvSpPr>
        <dsp:cNvPr id="0" name=""/>
        <dsp:cNvSpPr/>
      </dsp:nvSpPr>
      <dsp:spPr>
        <a:xfrm>
          <a:off x="1289786" y="876910"/>
          <a:ext cx="882208" cy="8822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332852" y="919976"/>
        <a:ext cx="796076" cy="796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04BB-6787-4140-B29A-7ED472CFBB54}">
      <dsp:nvSpPr>
        <dsp:cNvPr id="0" name=""/>
        <dsp:cNvSpPr/>
      </dsp:nvSpPr>
      <dsp:spPr>
        <a:xfrm>
          <a:off x="5814" y="8235"/>
          <a:ext cx="6084371" cy="18680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sp:txBody>
      <dsp:txXfrm>
        <a:off x="5814" y="8235"/>
        <a:ext cx="6084371" cy="1868090"/>
      </dsp:txXfrm>
    </dsp:sp>
    <dsp:sp modelId="{FEBED549-D138-4A33-A398-EE84564C400C}">
      <dsp:nvSpPr>
        <dsp:cNvPr id="0" name=""/>
        <dsp:cNvSpPr/>
      </dsp:nvSpPr>
      <dsp:spPr>
        <a:xfrm>
          <a:off x="11605" y="2187674"/>
          <a:ext cx="6072789" cy="1868090"/>
        </a:xfrm>
        <a:prstGeom prst="rect">
          <a:avLst/>
        </a:prstGeom>
        <a:solidFill>
          <a:schemeClr val="accent2">
            <a:shade val="80000"/>
            <a:hueOff val="497034"/>
            <a:satOff val="-73298"/>
            <a:lumOff val="400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sp:txBody>
      <dsp:txXfrm>
        <a:off x="11605" y="2187674"/>
        <a:ext cx="6072789" cy="18680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1BB07-AE2E-4FC5-8196-4845B1952324}">
      <dsp:nvSpPr>
        <dsp:cNvPr id="0" name=""/>
        <dsp:cNvSpPr/>
      </dsp:nvSpPr>
      <dsp:spPr>
        <a:xfrm>
          <a:off x="4064629" y="1499"/>
          <a:ext cx="2187678" cy="8118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83CE1-94CF-4923-9B4E-9E914012CB73}">
      <dsp:nvSpPr>
        <dsp:cNvPr id="0" name=""/>
        <dsp:cNvSpPr/>
      </dsp:nvSpPr>
      <dsp:spPr>
        <a:xfrm>
          <a:off x="0" y="1499"/>
          <a:ext cx="4117574" cy="81184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www.va.gov/debtman</a:t>
          </a:r>
        </a:p>
      </dsp:txBody>
      <dsp:txXfrm>
        <a:off x="39631" y="41130"/>
        <a:ext cx="4038312" cy="732584"/>
      </dsp:txXfrm>
    </dsp:sp>
    <dsp:sp modelId="{30DD5121-2435-4237-9D6D-2D2305E812A3}">
      <dsp:nvSpPr>
        <dsp:cNvPr id="0" name=""/>
        <dsp:cNvSpPr/>
      </dsp:nvSpPr>
      <dsp:spPr>
        <a:xfrm>
          <a:off x="2079577" y="894530"/>
          <a:ext cx="4404928" cy="8118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E9320-B2C4-47F7-AA84-FEDCA8C069EC}">
      <dsp:nvSpPr>
        <dsp:cNvPr id="0" name=""/>
        <dsp:cNvSpPr/>
      </dsp:nvSpPr>
      <dsp:spPr>
        <a:xfrm>
          <a:off x="0" y="894530"/>
          <a:ext cx="2987040" cy="811846"/>
        </a:xfrm>
        <a:prstGeom prst="roundRect">
          <a:avLst/>
        </a:prstGeom>
        <a:solidFill>
          <a:schemeClr val="accent2">
            <a:shade val="80000"/>
            <a:hueOff val="124259"/>
            <a:satOff val="-18325"/>
            <a:lumOff val="100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800-827-0648</a:t>
          </a:r>
        </a:p>
      </dsp:txBody>
      <dsp:txXfrm>
        <a:off x="39631" y="934161"/>
        <a:ext cx="2907778" cy="732584"/>
      </dsp:txXfrm>
    </dsp:sp>
    <dsp:sp modelId="{62C89A4A-D711-453E-9174-73C7BD1C2385}">
      <dsp:nvSpPr>
        <dsp:cNvPr id="0" name=""/>
        <dsp:cNvSpPr/>
      </dsp:nvSpPr>
      <dsp:spPr>
        <a:xfrm>
          <a:off x="5214193" y="2766493"/>
          <a:ext cx="2253406" cy="8118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7918A-0C5A-4753-AD07-075E4EEAE115}">
      <dsp:nvSpPr>
        <dsp:cNvPr id="0" name=""/>
        <dsp:cNvSpPr/>
      </dsp:nvSpPr>
      <dsp:spPr>
        <a:xfrm>
          <a:off x="10" y="2681614"/>
          <a:ext cx="5210116" cy="811846"/>
        </a:xfrm>
        <a:prstGeom prst="roundRect">
          <a:avLst/>
        </a:prstGeom>
        <a:solidFill>
          <a:schemeClr val="accent2">
            <a:shade val="80000"/>
            <a:hueOff val="248517"/>
            <a:satOff val="-36649"/>
            <a:lumOff val="20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2000" kern="1200" dirty="0">
              <a:latin typeface="Arial" panose="020B0604020202020204" pitchFamily="34" charset="0"/>
              <a:cs typeface="Times New Roman" panose="02020603050405020304" pitchFamily="18" charset="0"/>
            </a:rPr>
            <a:t>https://iris.custhelp.va.gov/app/ask/</a:t>
          </a:r>
          <a:endParaRPr lang="en-US" sz="2000" kern="1200" dirty="0"/>
        </a:p>
      </dsp:txBody>
      <dsp:txXfrm>
        <a:off x="39641" y="2721245"/>
        <a:ext cx="5130854" cy="732584"/>
      </dsp:txXfrm>
    </dsp:sp>
    <dsp:sp modelId="{BA6878E1-1267-4F87-9CD3-02D26EDFC82D}">
      <dsp:nvSpPr>
        <dsp:cNvPr id="0" name=""/>
        <dsp:cNvSpPr/>
      </dsp:nvSpPr>
      <dsp:spPr>
        <a:xfrm>
          <a:off x="3119373" y="1725138"/>
          <a:ext cx="3604655" cy="8118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800" kern="1200" dirty="0"/>
            <a:t>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/>
            <a:t>                    (Schools only)</a:t>
          </a:r>
        </a:p>
      </dsp:txBody>
      <dsp:txXfrm>
        <a:off x="3119373" y="1826619"/>
        <a:ext cx="3300213" cy="608884"/>
      </dsp:txXfrm>
    </dsp:sp>
    <dsp:sp modelId="{AC6D7BE4-7595-4373-9D2A-3D66460E3AF5}">
      <dsp:nvSpPr>
        <dsp:cNvPr id="0" name=""/>
        <dsp:cNvSpPr/>
      </dsp:nvSpPr>
      <dsp:spPr>
        <a:xfrm>
          <a:off x="22" y="1790629"/>
          <a:ext cx="3707065" cy="811846"/>
        </a:xfrm>
        <a:prstGeom prst="roundRect">
          <a:avLst/>
        </a:prstGeom>
        <a:solidFill>
          <a:schemeClr val="accent2">
            <a:shade val="80000"/>
            <a:hueOff val="372776"/>
            <a:satOff val="-54974"/>
            <a:lumOff val="30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Arial" panose="020B0604020202020204" pitchFamily="34" charset="0"/>
              <a:cs typeface="Times New Roman" panose="02020603050405020304" pitchFamily="18" charset="0"/>
            </a:rPr>
            <a:t>dmcedu.vbaspl@va.gov</a:t>
          </a:r>
        </a:p>
      </dsp:txBody>
      <dsp:txXfrm>
        <a:off x="39653" y="1830260"/>
        <a:ext cx="3627803" cy="732584"/>
      </dsp:txXfrm>
    </dsp:sp>
    <dsp:sp modelId="{74BD6AF6-139C-446A-BEEC-3B214D0AB6A2}">
      <dsp:nvSpPr>
        <dsp:cNvPr id="0" name=""/>
        <dsp:cNvSpPr/>
      </dsp:nvSpPr>
      <dsp:spPr>
        <a:xfrm>
          <a:off x="4667250" y="3573622"/>
          <a:ext cx="2800350" cy="8118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Veteran Debt Portal</a:t>
          </a:r>
        </a:p>
      </dsp:txBody>
      <dsp:txXfrm>
        <a:off x="4667250" y="3675103"/>
        <a:ext cx="2495908" cy="608884"/>
      </dsp:txXfrm>
    </dsp:sp>
    <dsp:sp modelId="{8C5640AE-FB0F-459C-92A6-25D29FCCE9CE}">
      <dsp:nvSpPr>
        <dsp:cNvPr id="0" name=""/>
        <dsp:cNvSpPr/>
      </dsp:nvSpPr>
      <dsp:spPr>
        <a:xfrm>
          <a:off x="0" y="3573622"/>
          <a:ext cx="4667250" cy="811846"/>
        </a:xfrm>
        <a:prstGeom prst="roundRect">
          <a:avLst/>
        </a:prstGeom>
        <a:solidFill>
          <a:schemeClr val="accent2">
            <a:shade val="80000"/>
            <a:hueOff val="497034"/>
            <a:satOff val="-73298"/>
            <a:lumOff val="40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kern="1200" dirty="0"/>
            <a:t>  https://www.va.gov/manage-va-debt/   </a:t>
          </a:r>
        </a:p>
      </dsp:txBody>
      <dsp:txXfrm>
        <a:off x="39631" y="3613253"/>
        <a:ext cx="4587988" cy="732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A57F30-2593-4060-A049-0C1A4C443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4EEB0-3626-483E-A949-5FCA338B2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6F008-8633-41B3-962A-DCC879669A9A}" type="datetimeFigureOut">
              <a:rPr lang="en-US" smtClean="0"/>
              <a:t>03/22/2021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E94E6-1F8E-405E-972F-48B0AACBF5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716D8-751D-40A5-B23F-D278D167FE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E7FB-52C6-4E47-8C6D-6BD911205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6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C0B58-7335-4044-BA5D-ADD054792CCD}" type="datetimeFigureOut">
              <a:rPr lang="en-US" smtClean="0"/>
              <a:t>03/22/2021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E10B3-4EF5-42C2-91E6-82A4AA850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2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00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 </a:t>
            </a:r>
            <a:endParaRPr lang="en-US" altLang="en-US" sz="2000" dirty="0"/>
          </a:p>
          <a:p>
            <a:pPr defTabSz="911291">
              <a:defRPr/>
            </a:pPr>
            <a:endParaRPr lang="en-US" dirty="0"/>
          </a:p>
          <a:p>
            <a:pPr defTabSz="911291"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291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04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99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42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38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879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43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802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9">
              <a:defRPr/>
            </a:pPr>
            <a:endParaRPr lang="en-US" dirty="0"/>
          </a:p>
          <a:p>
            <a:pPr defTabSz="914389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0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51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766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002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931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7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08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31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32955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1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3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altLang="en-US" sz="2000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4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26C6DD-547F-4C52-9E24-6E26F5503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8228436-D3CD-4709-9971-CDC1CBD70785}"/>
              </a:ext>
            </a:extLst>
          </p:cNvPr>
          <p:cNvSpPr/>
          <p:nvPr userDrawn="1"/>
        </p:nvSpPr>
        <p:spPr>
          <a:xfrm flipH="1">
            <a:off x="5535612" y="0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9AF030B-C2B9-453E-900D-7C979FAB9AF7}"/>
              </a:ext>
            </a:extLst>
          </p:cNvPr>
          <p:cNvSpPr txBox="1">
            <a:spLocks/>
          </p:cNvSpPr>
          <p:nvPr userDrawn="1"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05E98A-CD83-4128-83A9-96505DF33403}"/>
              </a:ext>
            </a:extLst>
          </p:cNvPr>
          <p:cNvSpPr/>
          <p:nvPr userDrawn="1"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A10DB7-CF1C-4454-9409-DE3FD305E6A3}"/>
              </a:ext>
            </a:extLst>
          </p:cNvPr>
          <p:cNvSpPr/>
          <p:nvPr userDrawn="1"/>
        </p:nvSpPr>
        <p:spPr>
          <a:xfrm>
            <a:off x="6833737" y="1643897"/>
            <a:ext cx="5266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737F3-6039-4D0B-99A3-FBEBFD1A8E0A}"/>
              </a:ext>
            </a:extLst>
          </p:cNvPr>
          <p:cNvCxnSpPr/>
          <p:nvPr userDrawn="1"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998CB0B-DE38-4DA0-88FE-13A88B99D83F}"/>
              </a:ext>
            </a:extLst>
          </p:cNvPr>
          <p:cNvSpPr/>
          <p:nvPr userDrawn="1"/>
        </p:nvSpPr>
        <p:spPr>
          <a:xfrm>
            <a:off x="6658893" y="3124123"/>
            <a:ext cx="56165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3C"/>
                </a:solidFill>
                <a:latin typeface="Arial" panose="020B0604020202020204"/>
                <a:ea typeface="+mj-ea"/>
                <a:cs typeface="+mj-cs"/>
              </a:rPr>
              <a:t>Name of Course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E80D4-671B-4A32-A957-BA9CE784F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1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AC26-7952-466D-8820-645F408E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967AC-17DF-48CF-8157-F5DFB8BE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82471-D4A2-41D1-BC7C-052598F73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9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B4D0A-D9AD-4294-AC54-ECEC1A63B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33DB8-237F-4FE5-926C-4EC064F02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0724A-BA48-4947-B21D-FAFC6FEB6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2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75B8-3092-4577-9585-0E7D7D8F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6FD82-5E88-4485-96FC-1B2E797C3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73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33B1-A71F-45FC-94B3-A385D297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37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0A38C6-5981-46DD-BF41-A865A19E0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4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B4785-F861-447B-A023-724FDBF6D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5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B4785-F861-447B-A023-724FDBF6D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0B04-2F22-4812-A83F-165DD7C3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E25EC-3402-4D37-888F-E953017F3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3F6AB-6BB0-414F-A598-DC60BA92B1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2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7384-7531-40A8-AE37-7A150C33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1B89-555C-457B-90B5-59EA0AE9A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37133-1F53-417B-B6CB-52969DD7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838FC4-F7FF-4F70-BBD7-887927B9E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758B-B65D-4433-8E97-FE3E9E5D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A4E40-A596-49B8-BB30-424D8203B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19114-99EE-4103-92CE-F414A115E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71235-7C97-4ECE-B45E-01884DF95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E4CE6-D82F-4D3B-A9E6-05BC8FC7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CEBE80-8C89-42C2-BA89-E3CE41EB4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6152-3424-44AD-84AE-F08B20DB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B7E2-1AE4-4C97-8E6B-81B2768027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64EE82-325B-4038-9E9D-6B7EB80E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5FB0-FECB-49EC-9F89-EE332A7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824E-06EA-4270-859E-B6AFB392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47AF-C932-49AF-914F-C5A353091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B0A2CA-2D05-4E7E-A39E-637E084DD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8F7-14BB-4641-B6EB-AE180DBE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FB463-C723-4E35-9CAF-48FC611F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6D321-9542-4471-85AF-192C446D6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7167F-9D74-46A8-A94B-3BDF5610B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6FD3F-AD8F-49E8-8D3C-A5B22E55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176E3-CA73-4422-976D-A370E17A2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ED0B9A-48C1-4680-B14C-0A1E976125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5F8F8-56E8-410D-8AB1-5DF91779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F0D1D-FFAC-4A09-AD2A-E653C169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1BD0-BE09-4EE6-8990-D0E805F07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81F3E-BB8F-4A48-A79C-4BE5DC78E1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hyperlink" Target="https://www.va.gov/debtman" TargetMode="External"/><Relationship Id="rId4" Type="http://schemas.openxmlformats.org/officeDocument/2006/relationships/hyperlink" Target="https://www.va.gov/manage-va-debt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://www.pay.va.gov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.png"/><Relationship Id="rId4" Type="http://schemas.openxmlformats.org/officeDocument/2006/relationships/diagramData" Target="../diagrams/data6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mailto:Gary.Greenwood2@va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Tamara.Dorle@va.gov" TargetMode="External"/><Relationship Id="rId5" Type="http://schemas.openxmlformats.org/officeDocument/2006/relationships/hyperlink" Target="mailto:Nicole.Haselberger@va.gov" TargetMode="External"/><Relationship Id="rId4" Type="http://schemas.openxmlformats.org/officeDocument/2006/relationships/hyperlink" Target="mailto:Julie.Lawrence@va.gov" TargetMode="Externa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hyperlink" Target="https://www.surveymonkey.com/r/XF3PLG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80075E0-19B9-4E39-B037-E08A786D8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9825D9E-8255-4C1C-B5C9-85F869F45CA2}"/>
              </a:ext>
            </a:extLst>
          </p:cNvPr>
          <p:cNvSpPr/>
          <p:nvPr/>
        </p:nvSpPr>
        <p:spPr>
          <a:xfrm flipH="1">
            <a:off x="5535612" y="43542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0143196-ED43-4E43-BEED-D11369BE403C}"/>
              </a:ext>
            </a:extLst>
          </p:cNvPr>
          <p:cNvSpPr txBox="1">
            <a:spLocks/>
          </p:cNvSpPr>
          <p:nvPr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LESSONS LEARNED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C23BB3-F509-4B32-9C10-638673D13D05}"/>
              </a:ext>
            </a:extLst>
          </p:cNvPr>
          <p:cNvSpPr/>
          <p:nvPr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AB763-7E77-476A-916E-EC197420ACC1}"/>
              </a:ext>
            </a:extLst>
          </p:cNvPr>
          <p:cNvSpPr/>
          <p:nvPr/>
        </p:nvSpPr>
        <p:spPr>
          <a:xfrm>
            <a:off x="6833737" y="1643897"/>
            <a:ext cx="5266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VA Debt Management Center </a:t>
            </a:r>
          </a:p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(DMC)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School Certifying Official Training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F121A-0AF9-46DD-948B-318A5D194013}"/>
              </a:ext>
            </a:extLst>
          </p:cNvPr>
          <p:cNvCxnSpPr/>
          <p:nvPr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F1F96F-DDB5-49B7-AA1F-3589A339CFC9}"/>
              </a:ext>
            </a:extLst>
          </p:cNvPr>
          <p:cNvSpPr/>
          <p:nvPr/>
        </p:nvSpPr>
        <p:spPr>
          <a:xfrm>
            <a:off x="6658893" y="3124123"/>
            <a:ext cx="5616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5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Outreach and Updates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623164"/>
            <a:ext cx="11105666" cy="3293209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VSO, SCO and Veteran emails</a:t>
            </a: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texts and social media</a:t>
            </a: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Borne the Battle Podcast</a:t>
            </a:r>
          </a:p>
          <a:p>
            <a:pPr lvl="7">
              <a:spcAft>
                <a:spcPts val="60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releases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9CBE65-6DDA-4E51-BB5F-464B49FEE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0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New Debt Portal for Veterans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569303"/>
            <a:ext cx="11105666" cy="3400931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Portal: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https://www.va.gov/manage-va-debt/</a:t>
            </a: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terans can log in to view balances and DMC letters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FAQ’s 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enhancements to come</a:t>
            </a:r>
          </a:p>
          <a:p>
            <a:pPr lvl="3">
              <a:spcAft>
                <a:spcPts val="60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website: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https://www.va.gov/debtman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still operational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C57E46-27EE-4C04-A9FA-2F149CDDB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7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Collection Process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E6BFD4-E451-4288-8A5F-A15FA469F416}"/>
              </a:ext>
            </a:extLst>
          </p:cNvPr>
          <p:cNvSpPr/>
          <p:nvPr/>
        </p:nvSpPr>
        <p:spPr>
          <a:xfrm>
            <a:off x="9833205" y="2086145"/>
            <a:ext cx="1823518" cy="2477921"/>
          </a:xfrm>
          <a:prstGeom prst="roundRect">
            <a:avLst>
              <a:gd name="adj" fmla="val 4828"/>
            </a:avLst>
          </a:prstGeom>
          <a:solidFill>
            <a:srgbClr val="0022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DMC receives payment, next collection letter is deferred</a:t>
            </a:r>
          </a:p>
        </p:txBody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BCFD6CEA-B59C-40CC-A8DA-1290A8D2A3E3}"/>
              </a:ext>
            </a:extLst>
          </p:cNvPr>
          <p:cNvGraphicFramePr>
            <a:graphicFrameLocks/>
          </p:cNvGraphicFramePr>
          <p:nvPr/>
        </p:nvGraphicFramePr>
        <p:xfrm>
          <a:off x="1807472" y="2116735"/>
          <a:ext cx="8458200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B7C9E4A-BF3D-4E5B-9FDB-F2A7E3C76C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4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Notification Letters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9C9CE4-63D2-4075-9694-A2B772183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109" y="1162313"/>
            <a:ext cx="7244926" cy="4796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644F4-0D03-4D2B-BB76-CFDCE6C98F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3644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School Options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08394B2-952B-4F8A-B387-A13BD7067E40}"/>
              </a:ext>
            </a:extLst>
          </p:cNvPr>
          <p:cNvGraphicFramePr/>
          <p:nvPr/>
        </p:nvGraphicFramePr>
        <p:xfrm>
          <a:off x="2588279" y="1274212"/>
          <a:ext cx="6995123" cy="485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283E44E-A29B-4E60-90AF-F722DB518B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8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Tips for School Inquiries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231298"/>
            <a:ext cx="9712218" cy="455509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emailing disputes and inquiries, please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email per student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initial, middle initial, last name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Last four of SSN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name and facility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Debt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Supporting details (front and back of cashed check, when was updated certification sent, etc.)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9EF280-FBA8-4D62-BF68-8623D51DE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3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Student Options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B21972C-5483-4BE1-B8C7-B0127051DFC2}"/>
              </a:ext>
            </a:extLst>
          </p:cNvPr>
          <p:cNvGraphicFramePr/>
          <p:nvPr/>
        </p:nvGraphicFramePr>
        <p:xfrm>
          <a:off x="2745759" y="1441157"/>
          <a:ext cx="6700482" cy="438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3A3F15C-E061-4AFC-BE31-3E7EB9CBB0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How to Pay a Debt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221946"/>
            <a:ext cx="9712218" cy="386259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Debt Management Center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Bishop Henry Whipple Federal Building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P.O. Box 11930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St. Paul, MN  55111-0930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online: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www.pay.va.gov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 SCO handbook for other options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Payments from schools for student debts must include either: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remittance stub for the student debt (preferred)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letter specifically stating the school wants to pay the student debt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9A3A6-5E95-4A6E-AB1C-50EE5B960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888" y="1789585"/>
            <a:ext cx="1999542" cy="2591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BC9D78-14D3-4673-8B76-C3D21C64A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68216"/>
            <a:ext cx="10964214" cy="4985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Treasury Overview Debt Collection Tools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768060" y="1259660"/>
            <a:ext cx="8655879" cy="400110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Treasury has two main programs for student and school debt collection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4950134-2730-4A79-8914-F5F2B3024EF2}"/>
              </a:ext>
            </a:extLst>
          </p:cNvPr>
          <p:cNvGraphicFramePr/>
          <p:nvPr/>
        </p:nvGraphicFramePr>
        <p:xfrm>
          <a:off x="3037841" y="18549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2103A358-E2E9-4DF5-B8FB-FE9D56A7E2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3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How to Contact TOP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54465" y="1378259"/>
            <a:ext cx="10964214" cy="3400931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Schools may contact TOP by calling the TOP Call Center: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1-800-304-3107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order to provide you with information about an offset, Treasury will need to know: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caller’s name, department and job title.  The job title will need to indicate a need-to-know position.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least one of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 of the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the original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the offset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D764BE-552B-49C9-B673-79C96A9A7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1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214479F-CA83-46A1-A0B7-7D55DA767FAE}"/>
              </a:ext>
            </a:extLst>
          </p:cNvPr>
          <p:cNvSpPr/>
          <p:nvPr/>
        </p:nvSpPr>
        <p:spPr>
          <a:xfrm>
            <a:off x="6553200" y="0"/>
            <a:ext cx="5638800" cy="6850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553B4-591F-4A90-9AD9-28972A80A80C}"/>
              </a:ext>
            </a:extLst>
          </p:cNvPr>
          <p:cNvSpPr txBox="1"/>
          <p:nvPr/>
        </p:nvSpPr>
        <p:spPr>
          <a:xfrm>
            <a:off x="1678495" y="42286"/>
            <a:ext cx="46508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Overview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0C0ABE2-30B1-4C46-8FE3-89E2352A8613}"/>
              </a:ext>
            </a:extLst>
          </p:cNvPr>
          <p:cNvSpPr/>
          <p:nvPr/>
        </p:nvSpPr>
        <p:spPr>
          <a:xfrm>
            <a:off x="1030001" y="982250"/>
            <a:ext cx="566990" cy="566990"/>
          </a:xfrm>
          <a:prstGeom prst="ellipse">
            <a:avLst/>
          </a:pr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27186F6-2BEE-49DE-BB43-009B2EA792A8}"/>
              </a:ext>
            </a:extLst>
          </p:cNvPr>
          <p:cNvSpPr/>
          <p:nvPr/>
        </p:nvSpPr>
        <p:spPr>
          <a:xfrm>
            <a:off x="1678495" y="1026020"/>
            <a:ext cx="4002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is a franchise fund aligned with VA’s Office of Finance (OF) within the Office of Management (OM)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40D54D0-5546-435E-8BAF-A2C271BBC068}"/>
              </a:ext>
            </a:extLst>
          </p:cNvPr>
          <p:cNvSpPr/>
          <p:nvPr/>
        </p:nvSpPr>
        <p:spPr>
          <a:xfrm>
            <a:off x="1030001" y="1936326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ED39400-A202-4F3B-A96A-9826C0F35007}"/>
              </a:ext>
            </a:extLst>
          </p:cNvPr>
          <p:cNvSpPr/>
          <p:nvPr/>
        </p:nvSpPr>
        <p:spPr>
          <a:xfrm>
            <a:off x="1678495" y="1980096"/>
            <a:ext cx="4417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DMC’s staff of approximately 300 employees works to service VA benefit debts, counsel Veterans on options and outcomes, and offer resolutions for each unique situation.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D3FFD2C-0B10-4A75-AC9C-3C3C1DB8B545}"/>
              </a:ext>
            </a:extLst>
          </p:cNvPr>
          <p:cNvSpPr/>
          <p:nvPr/>
        </p:nvSpPr>
        <p:spPr>
          <a:xfrm>
            <a:off x="1030001" y="3066252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B63465-B290-4613-B2C5-1418C9FB2F5C}"/>
              </a:ext>
            </a:extLst>
          </p:cNvPr>
          <p:cNvSpPr/>
          <p:nvPr/>
        </p:nvSpPr>
        <p:spPr>
          <a:xfrm>
            <a:off x="1678495" y="3110022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 VBA, VHA, NCA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A58465F-697B-4366-8487-B0EF67926EBD}"/>
              </a:ext>
            </a:extLst>
          </p:cNvPr>
          <p:cNvSpPr/>
          <p:nvPr/>
        </p:nvSpPr>
        <p:spPr>
          <a:xfrm>
            <a:off x="1030001" y="3932403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44EC4B-4EB4-4B88-9081-1D76A80E3C85}"/>
              </a:ext>
            </a:extLst>
          </p:cNvPr>
          <p:cNvSpPr/>
          <p:nvPr/>
        </p:nvSpPr>
        <p:spPr>
          <a:xfrm>
            <a:off x="1678495" y="3958588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DMC collection services collects  approximately $1.7 billion annually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71F13-3AD9-4CD7-8D6B-749BA0796A11}"/>
              </a:ext>
            </a:extLst>
          </p:cNvPr>
          <p:cNvGrpSpPr/>
          <p:nvPr/>
        </p:nvGrpSpPr>
        <p:grpSpPr>
          <a:xfrm>
            <a:off x="0" y="4924482"/>
            <a:ext cx="12192000" cy="1915752"/>
            <a:chOff x="-1167465" y="4182140"/>
            <a:chExt cx="12192000" cy="191575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69A13E-BA9A-49FC-B283-8C855AC24B35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040539-AFE2-4520-A2FB-49D8AA73D78F}"/>
                </a:ext>
              </a:extLst>
            </p:cNvPr>
            <p:cNvSpPr/>
            <p:nvPr/>
          </p:nvSpPr>
          <p:spPr>
            <a:xfrm>
              <a:off x="-1167465" y="480374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57544D-1C3C-4E90-9C8D-7BCB8102748C}"/>
              </a:ext>
            </a:extLst>
          </p:cNvPr>
          <p:cNvSpPr/>
          <p:nvPr/>
        </p:nvSpPr>
        <p:spPr>
          <a:xfrm>
            <a:off x="7061201" y="304800"/>
            <a:ext cx="4299229" cy="4864982"/>
          </a:xfrm>
          <a:prstGeom prst="roundRect">
            <a:avLst>
              <a:gd name="adj" fmla="val 2325"/>
            </a:avLst>
          </a:prstGeom>
          <a:solidFill>
            <a:srgbClr val="0022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Mission: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distinctive, high quality accounts receivable services through a compassionate and value-added approach, empowering our stakeholders to focus on core missions.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1D5DE7-297D-4190-8939-D3141AD84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Become a Debt Superstar (Contact DMC)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F28674-A50A-409E-96A1-26F6E723E3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307056"/>
              </p:ext>
            </p:extLst>
          </p:nvPr>
        </p:nvGraphicFramePr>
        <p:xfrm>
          <a:off x="1409700" y="1282458"/>
          <a:ext cx="7467600" cy="438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2727659-2960-447E-9844-D8E5B7E9FB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1622" y="1258310"/>
            <a:ext cx="3200677" cy="26641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629A4E-42F6-4795-895F-8BCD46E966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Issue Not Getting Resolved?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619623" y="1153265"/>
            <a:ext cx="8932435" cy="4632037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Julie Lawrence – Chief Education and External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Julie.Lawrence@va.gov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Nicole Haselberger – Assistant Chief Education and External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Nicole.Haselberger@va.gov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Tami Dorle – Supervisory Financial Administrative Specialist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Tamara.Dorle@va.gov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Gary Greenwood – Management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Gary.Greenwood2@va.gov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45537-2D8C-4E42-9D80-9A6719E3F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7027" y="3163043"/>
            <a:ext cx="2475191" cy="1975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734EFB-6DB3-4365-8496-E1425F1F1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3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DMC Presentation Survey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https://www.surveymonkey.com/r/XF3PLGN</a:t>
            </a:r>
            <a:endParaRPr lang="en-US" sz="24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5770CA-E233-45BF-A375-C9462DB873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5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BF0E0FAB-A25A-4D70-91DD-A7BD9DFC10DA}"/>
              </a:ext>
            </a:extLst>
          </p:cNvPr>
          <p:cNvGraphicFramePr>
            <a:graphicFrameLocks/>
          </p:cNvGraphicFramePr>
          <p:nvPr/>
        </p:nvGraphicFramePr>
        <p:xfrm>
          <a:off x="1715511" y="1097639"/>
          <a:ext cx="8839200" cy="517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118AF63-6EDC-4835-B412-78C1358EA4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8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AF18E8-B75C-42E1-9ED0-6B12AF874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483" y="1205423"/>
            <a:ext cx="5181600" cy="44638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4, 2021 and Previous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never attended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completely withdraws on or before the first day of the term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passed away during or before the term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received payment for the wrong student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received a duplicate payment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certification with reduced tuition, fees and/or Yellow Ribbon 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issued for wrong amount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B61E6-A2DF-470B-9E5B-B1736E77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498" y="1205423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5, 2021 and Forward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are financially responsible for benefits paid under the Post 9/11 GI Bill: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and fees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Ribbon Program.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 - Institutions 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BEF3-A2CD-4A85-BF6E-272BDA34574D}"/>
              </a:ext>
            </a:extLst>
          </p:cNvPr>
          <p:cNvSpPr/>
          <p:nvPr/>
        </p:nvSpPr>
        <p:spPr>
          <a:xfrm>
            <a:off x="603735" y="4453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EEF4BE-96B9-4935-9144-9143D22B10BF}"/>
              </a:ext>
            </a:extLst>
          </p:cNvPr>
          <p:cNvCxnSpPr/>
          <p:nvPr/>
        </p:nvCxnSpPr>
        <p:spPr>
          <a:xfrm>
            <a:off x="6096000" y="1205423"/>
            <a:ext cx="0" cy="484590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CAF5C6E-CD34-4EC0-9499-41124DF7F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Establishment- Students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D9AD341-165E-4850-8B8B-CFDF5278BB8A}"/>
              </a:ext>
            </a:extLst>
          </p:cNvPr>
          <p:cNvSpPr txBox="1">
            <a:spLocks/>
          </p:cNvSpPr>
          <p:nvPr/>
        </p:nvSpPr>
        <p:spPr>
          <a:xfrm>
            <a:off x="800483" y="1205423"/>
            <a:ext cx="5181600" cy="4463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4, 2021 and Previous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Stipend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Withdrawals during the term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5113358-9C14-473F-B07D-CA6759400A38}"/>
              </a:ext>
            </a:extLst>
          </p:cNvPr>
          <p:cNvSpPr txBox="1">
            <a:spLocks/>
          </p:cNvSpPr>
          <p:nvPr/>
        </p:nvSpPr>
        <p:spPr>
          <a:xfrm>
            <a:off x="6421768" y="1228432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5, 2021 and Forward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Stipend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8BE94E-3B51-44B2-92BD-2D852A888CE2}"/>
              </a:ext>
            </a:extLst>
          </p:cNvPr>
          <p:cNvCxnSpPr/>
          <p:nvPr/>
        </p:nvCxnSpPr>
        <p:spPr>
          <a:xfrm>
            <a:off x="6096000" y="1205423"/>
            <a:ext cx="0" cy="484590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FD9928A-0089-40D3-ABD7-A465F1EBB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Public Law 116-315 Section 1019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Regional Processing Offices (RPOs) will do the conversions from student to institution debt, for debts created on or after January 5, 2021</a:t>
            </a:r>
          </a:p>
          <a:p>
            <a:pPr lvl="2" indent="-350978">
              <a:buFont typeface="Arial"/>
              <a:buChar char="–"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Debts created on or before January 4, 2021 will not be changed</a:t>
            </a:r>
          </a:p>
          <a:p>
            <a:pPr marL="561565" lvl="1" indent="0">
              <a:buNone/>
              <a:defRPr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conversion, normal Debt Management Center (DMC) processes will apply</a:t>
            </a:r>
          </a:p>
          <a:p>
            <a:pPr lvl="2" indent="-350978">
              <a:buFont typeface="Arial"/>
              <a:buChar char="–"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letters from DMC to the school</a:t>
            </a:r>
          </a:p>
          <a:p>
            <a:pPr lvl="2" indent="-350978">
              <a:buFont typeface="Arial"/>
              <a:buChar char="–"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Debts will show on debt lists requested by facility code</a:t>
            </a: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5770CA-E233-45BF-A375-C9462DB87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6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Public Law 116-315 Section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1019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21173" marR="0" lvl="0" indent="-421173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Institutions should not attempt to submit payment, until they have been notified through DMC letter that the debt is established for the institution/school</a:t>
            </a:r>
          </a:p>
          <a:p>
            <a:pPr marL="421173" marR="0" lvl="0" indent="-421173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21173" marR="0" lvl="0" indent="-421173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Collection on student debts is currently paused</a:t>
            </a:r>
          </a:p>
          <a:p>
            <a:pPr marL="982739" lvl="2" indent="0">
              <a:lnSpc>
                <a:spcPct val="120000"/>
              </a:lnSpc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COVID relief for students with debts created after April 1, 2020 has been extended until September 30, 2021</a:t>
            </a: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2A3429-4094-4118-B6CF-52EFEFAF8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3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COVID-19 Relief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330774"/>
            <a:ext cx="11105666" cy="3877985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relief for students with debts created after April 1, 2020 has been extended until September 30, 2021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Institutions (schools) continue to receive the normal series of debt letters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referral to Credit Reporting Agencies or Credit Alert Interactive Voice Response System (CAIVRS). CAIVRS alerts lenders of VA debt and impacts federal home loan underwriting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collection action on VA debts under the jurisdiction of the U.S. Department of the Treasury is suspended until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30, 2021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A42C75-BB64-46A2-BA68-6C7476CCA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0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COVID-19 Relief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715498"/>
            <a:ext cx="11105666" cy="310854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Options for Veterans with pre-existing debts (created before April 1, 2020) who are experiencing financial hardship due to COVID-19: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Pause benefit offset or payments due until October 1, 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 repayment plan terms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39CB77-FB13-4D88-AC9F-9AF81DC4D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82" y="6311900"/>
            <a:ext cx="1730045" cy="4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528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D63A31"/>
      </a:accent1>
      <a:accent2>
        <a:srgbClr val="066F89"/>
      </a:accent2>
      <a:accent3>
        <a:srgbClr val="55B0BD"/>
      </a:accent3>
      <a:accent4>
        <a:srgbClr val="D0D3C4"/>
      </a:accent4>
      <a:accent5>
        <a:srgbClr val="022B3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1164</Words>
  <Application>Microsoft Office PowerPoint</Application>
  <PresentationFormat>Widescreen</PresentationFormat>
  <Paragraphs>222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Segoe UI</vt:lpstr>
      <vt:lpstr>Segoe UI Light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Haselberger, Nicole J. (DMC St. Paul)</dc:creator>
  <cp:lastModifiedBy>Greenwood, Gary M. (DMC St. Paul)</cp:lastModifiedBy>
  <cp:revision>65</cp:revision>
  <dcterms:created xsi:type="dcterms:W3CDTF">2020-11-19T13:22:18Z</dcterms:created>
  <dcterms:modified xsi:type="dcterms:W3CDTF">2021-03-22T20:55:32Z</dcterms:modified>
</cp:coreProperties>
</file>