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708" r:id="rId5"/>
    <p:sldMasterId id="2147483780" r:id="rId6"/>
    <p:sldMasterId id="2147483798" r:id="rId7"/>
    <p:sldMasterId id="2147483800" r:id="rId8"/>
    <p:sldMasterId id="2147483843" r:id="rId9"/>
    <p:sldMasterId id="2147483851" r:id="rId10"/>
    <p:sldMasterId id="2147483857" r:id="rId11"/>
    <p:sldMasterId id="2147483863" r:id="rId12"/>
  </p:sldMasterIdLst>
  <p:notesMasterIdLst>
    <p:notesMasterId r:id="rId36"/>
  </p:notesMasterIdLst>
  <p:handoutMasterIdLst>
    <p:handoutMasterId r:id="rId37"/>
  </p:handoutMasterIdLst>
  <p:sldIdLst>
    <p:sldId id="408" r:id="rId13"/>
    <p:sldId id="385" r:id="rId14"/>
    <p:sldId id="333" r:id="rId15"/>
    <p:sldId id="448" r:id="rId16"/>
    <p:sldId id="447" r:id="rId17"/>
    <p:sldId id="449" r:id="rId18"/>
    <p:sldId id="324" r:id="rId19"/>
    <p:sldId id="334" r:id="rId20"/>
    <p:sldId id="329" r:id="rId21"/>
    <p:sldId id="440" r:id="rId22"/>
    <p:sldId id="443" r:id="rId23"/>
    <p:sldId id="446" r:id="rId24"/>
    <p:sldId id="437" r:id="rId25"/>
    <p:sldId id="439" r:id="rId26"/>
    <p:sldId id="332" r:id="rId27"/>
    <p:sldId id="386" r:id="rId28"/>
    <p:sldId id="387" r:id="rId29"/>
    <p:sldId id="321" r:id="rId30"/>
    <p:sldId id="444" r:id="rId31"/>
    <p:sldId id="423" r:id="rId32"/>
    <p:sldId id="392" r:id="rId33"/>
    <p:sldId id="406" r:id="rId34"/>
    <p:sldId id="419" r:id="rId35"/>
  </p:sldIdLst>
  <p:sldSz cx="9144000" cy="5148263"/>
  <p:notesSz cx="7102475" cy="9037638"/>
  <p:defaultTextStyle>
    <a:defPPr marL="0" marR="0" indent="0" algn="l" defTabSz="342945" rtl="0" fontAlgn="auto" latinLnBrk="1" hangingPunct="0">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FillTx/>
      </a:defRPr>
    </a:defPPr>
    <a:lvl1pPr marL="0" marR="0" indent="0" algn="ctr" defTabSz="309604"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1pPr>
    <a:lvl2pPr marL="0" marR="0" indent="128605" algn="ctr" defTabSz="309604"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2pPr>
    <a:lvl3pPr marL="0" marR="0" indent="257210" algn="ctr" defTabSz="309604"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3pPr>
    <a:lvl4pPr marL="0" marR="0" indent="385814" algn="ctr" defTabSz="309604"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4pPr>
    <a:lvl5pPr marL="0" marR="0" indent="514418" algn="ctr" defTabSz="309604"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5pPr>
    <a:lvl6pPr marL="0" marR="0" indent="643023" algn="ctr" defTabSz="309604"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6pPr>
    <a:lvl7pPr marL="0" marR="0" indent="771628" algn="ctr" defTabSz="309604"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7pPr>
    <a:lvl8pPr marL="0" marR="0" indent="900232" algn="ctr" defTabSz="309604"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8pPr>
    <a:lvl9pPr marL="0" marR="0" indent="1028837" algn="ctr" defTabSz="309604"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9pPr>
  </p:defaultTextStyle>
  <p:extLst>
    <p:ext uri="{EFAFB233-063F-42B5-8137-9DF3F51BA10A}">
      <p15:sldGuideLst xmlns:p15="http://schemas.microsoft.com/office/powerpoint/2012/main">
        <p15:guide id="1" orient="horz" pos="520">
          <p15:clr>
            <a:srgbClr val="A4A3A4"/>
          </p15:clr>
        </p15:guide>
        <p15:guide id="2" orient="horz" pos="3955">
          <p15:clr>
            <a:srgbClr val="A4A3A4"/>
          </p15:clr>
        </p15:guide>
        <p15:guide id="3" pos="3840">
          <p15:clr>
            <a:srgbClr val="A4A3A4"/>
          </p15:clr>
        </p15:guide>
        <p15:guide id="4" pos="289">
          <p15:clr>
            <a:srgbClr val="A4A3A4"/>
          </p15:clr>
        </p15:guide>
        <p15:guide id="5" pos="7389">
          <p15:clr>
            <a:srgbClr val="A4A3A4"/>
          </p15:clr>
        </p15:guide>
        <p15:guide id="6" orient="horz" pos="390">
          <p15:clr>
            <a:srgbClr val="A4A3A4"/>
          </p15:clr>
        </p15:guide>
        <p15:guide id="7" orient="horz" pos="2964">
          <p15:clr>
            <a:srgbClr val="A4A3A4"/>
          </p15:clr>
        </p15:guide>
        <p15:guide id="8" orient="horz" pos="840">
          <p15:clr>
            <a:srgbClr val="A4A3A4"/>
          </p15:clr>
        </p15:guide>
        <p15:guide id="9" pos="2880">
          <p15:clr>
            <a:srgbClr val="A4A3A4"/>
          </p15:clr>
        </p15:guide>
        <p15:guide id="10" pos="229">
          <p15:clr>
            <a:srgbClr val="A4A3A4"/>
          </p15:clr>
        </p15:guide>
        <p15:guide id="11" pos="5530">
          <p15:clr>
            <a:srgbClr val="A4A3A4"/>
          </p15:clr>
        </p15:guide>
      </p15:sldGuideLst>
    </p:ext>
    <p:ext uri="{2D200454-40CA-4A62-9FC3-DE9A4176ACB9}">
      <p15:notesGuideLst xmlns:p15="http://schemas.microsoft.com/office/powerpoint/2012/main">
        <p15:guide id="1" orient="horz" pos="284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oseph Wescott" initials="JW" lastIdx="1" clrIdx="6">
    <p:extLst>
      <p:ext uri="{19B8F6BF-5375-455C-9EA6-DF929625EA0E}">
        <p15:presenceInfo xmlns:p15="http://schemas.microsoft.com/office/powerpoint/2012/main" userId="eeb3d223654cba83" providerId="Windows Live"/>
      </p:ext>
    </p:extLst>
  </p:cmAuthor>
  <p:cmAuthor id="1" name="Meghan Dotter" initials="MD" lastIdx="1" clrIdx="0"/>
  <p:cmAuthor id="8" name="Joe Fretwell" initials="JF" lastIdx="1" clrIdx="7">
    <p:extLst>
      <p:ext uri="{19B8F6BF-5375-455C-9EA6-DF929625EA0E}">
        <p15:presenceInfo xmlns:p15="http://schemas.microsoft.com/office/powerpoint/2012/main" userId="S::joe.fretwell@educationcounsel.com::009416e8-fe69-4b8d-be15-fe93c4de943b" providerId="AD"/>
      </p:ext>
    </p:extLst>
  </p:cmAuthor>
  <p:cmAuthor id="2" name="Meredith Dittmar " initials="MLD" lastIdx="1" clrIdx="1"/>
  <p:cmAuthor id="9" name="Jessica Morales" initials="JM" lastIdx="18" clrIdx="8">
    <p:extLst>
      <p:ext uri="{19B8F6BF-5375-455C-9EA6-DF929625EA0E}">
        <p15:presenceInfo xmlns:p15="http://schemas.microsoft.com/office/powerpoint/2012/main" userId="S::jessica.morales@educationcounsel.com::d1b38a0c-48bf-438c-8b2c-c921c8c2295f" providerId="AD"/>
      </p:ext>
    </p:extLst>
  </p:cmAuthor>
  <p:cmAuthor id="3" name="Poutre, Alain" initials="PA" lastIdx="2" clrIdx="2">
    <p:extLst>
      <p:ext uri="{19B8F6BF-5375-455C-9EA6-DF929625EA0E}">
        <p15:presenceInfo xmlns:p15="http://schemas.microsoft.com/office/powerpoint/2012/main" userId="S-1-5-21-43323036-1604002859-1788637320-5307" providerId="AD"/>
      </p:ext>
    </p:extLst>
  </p:cmAuthor>
  <p:cmAuthor id="10" name="Nathan Arnold" initials="NA" lastIdx="5" clrIdx="9">
    <p:extLst>
      <p:ext uri="{19B8F6BF-5375-455C-9EA6-DF929625EA0E}">
        <p15:presenceInfo xmlns:p15="http://schemas.microsoft.com/office/powerpoint/2012/main" userId="S::nathan.arnold@educationcounsel.com::cbb0df93-575e-4d93-a62e-b8bd6b1cced5" providerId="AD"/>
      </p:ext>
    </p:extLst>
  </p:cmAuthor>
  <p:cmAuthor id="4" name="Bethany Little" initials="BL" lastIdx="11" clrIdx="3">
    <p:extLst>
      <p:ext uri="{19B8F6BF-5375-455C-9EA6-DF929625EA0E}">
        <p15:presenceInfo xmlns:p15="http://schemas.microsoft.com/office/powerpoint/2012/main" userId="Bethany Little" providerId="None"/>
      </p:ext>
    </p:extLst>
  </p:cmAuthor>
  <p:cmAuthor id="5" name="Microsoft Office User" initials="MOU" lastIdx="11" clrIdx="4"/>
  <p:cmAuthor id="6" name="Meghan-Joy Woodall" initials="MJW" lastIdx="15" clrIdx="5">
    <p:extLst>
      <p:ext uri="{19B8F6BF-5375-455C-9EA6-DF929625EA0E}">
        <p15:presenceInfo xmlns:p15="http://schemas.microsoft.com/office/powerpoint/2012/main" userId="247ef9dc86c8ea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367"/>
    <a:srgbClr val="FFEE9B"/>
    <a:srgbClr val="005696"/>
    <a:srgbClr val="CFE5FD"/>
    <a:srgbClr val="CEE6F2"/>
    <a:srgbClr val="04264D"/>
    <a:srgbClr val="B7E1CD"/>
    <a:srgbClr val="8BA077"/>
    <a:srgbClr val="EA99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 styleId="{8F44A2F1-9E1F-4B54-A3A2-5F16C0AD49E2}" styleName="">
    <a:tblBg/>
    <a:wholeTbl>
      <a:tcTxStyle b="off" i="off">
        <a:font>
          <a:latin typeface="Helvetica Neue UltraLight"/>
          <a:ea typeface="Helvetica Neue UltraLight"/>
          <a:cs typeface="Helvetica Neue UltraLight"/>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0203" autoAdjust="0"/>
  </p:normalViewPr>
  <p:slideViewPr>
    <p:cSldViewPr snapToGrid="0">
      <p:cViewPr varScale="1">
        <p:scale>
          <a:sx n="140" d="100"/>
          <a:sy n="140" d="100"/>
        </p:scale>
        <p:origin x="372" y="114"/>
      </p:cViewPr>
      <p:guideLst>
        <p:guide orient="horz" pos="520"/>
        <p:guide orient="horz" pos="3955"/>
        <p:guide pos="3840"/>
        <p:guide pos="289"/>
        <p:guide pos="7389"/>
        <p:guide orient="horz" pos="390"/>
        <p:guide orient="horz" pos="2964"/>
        <p:guide orient="horz" pos="840"/>
        <p:guide pos="2880"/>
        <p:guide pos="229"/>
        <p:guide pos="553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5" d="100"/>
          <a:sy n="65" d="100"/>
        </p:scale>
        <p:origin x="-2952" y="-86"/>
      </p:cViewPr>
      <p:guideLst>
        <p:guide orient="horz" pos="284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AA089-FDA9-410A-A75E-2BAC41D5D82D}" type="doc">
      <dgm:prSet loTypeId="urn:microsoft.com/office/officeart/2005/8/layout/cycle8" loCatId="cycle" qsTypeId="urn:microsoft.com/office/officeart/2005/8/quickstyle/simple2" qsCatId="simple" csTypeId="urn:microsoft.com/office/officeart/2005/8/colors/accent1_2" csCatId="accent1" phldr="1"/>
      <dgm:spPr/>
      <dgm:t>
        <a:bodyPr/>
        <a:lstStyle/>
        <a:p>
          <a:endParaRPr lang="en-US"/>
        </a:p>
      </dgm:t>
    </dgm:pt>
    <dgm:pt modelId="{2CD76B32-A311-4110-95E4-F1CE2D9403C3}">
      <dgm:prSet custT="1"/>
      <dgm:spPr>
        <a:solidFill>
          <a:srgbClr val="053367"/>
        </a:solidFill>
      </dgm:spPr>
      <dgm:t>
        <a:bodyPr anchor="t"/>
        <a:lstStyle/>
        <a:p>
          <a:r>
            <a:rPr lang="en-US" sz="1200" dirty="0"/>
            <a:t>Review recruiting tactics and student concerns</a:t>
          </a:r>
        </a:p>
      </dgm:t>
    </dgm:pt>
    <dgm:pt modelId="{5CBCC119-D264-4EA3-94BD-3D17B3765B2C}" type="parTrans" cxnId="{6230DB0D-554E-4851-875E-4D59E7E0407B}">
      <dgm:prSet/>
      <dgm:spPr/>
      <dgm:t>
        <a:bodyPr/>
        <a:lstStyle/>
        <a:p>
          <a:endParaRPr lang="en-US"/>
        </a:p>
      </dgm:t>
    </dgm:pt>
    <dgm:pt modelId="{4E051CEA-2B42-453B-A201-3F0F68979342}" type="sibTrans" cxnId="{6230DB0D-554E-4851-875E-4D59E7E0407B}">
      <dgm:prSet/>
      <dgm:spPr/>
      <dgm:t>
        <a:bodyPr/>
        <a:lstStyle/>
        <a:p>
          <a:endParaRPr lang="en-US"/>
        </a:p>
      </dgm:t>
    </dgm:pt>
    <dgm:pt modelId="{F8B27047-8D03-452B-A21E-3063B98905B5}">
      <dgm:prSet custT="1"/>
      <dgm:spPr>
        <a:solidFill>
          <a:srgbClr val="053367"/>
        </a:solidFill>
      </dgm:spPr>
      <dgm:t>
        <a:bodyPr anchor="t"/>
        <a:lstStyle/>
        <a:p>
          <a:pPr algn="ctr"/>
          <a:r>
            <a:rPr lang="en-US" sz="1200" dirty="0"/>
            <a:t>Review financial stability</a:t>
          </a:r>
        </a:p>
      </dgm:t>
    </dgm:pt>
    <dgm:pt modelId="{E940FF35-7E69-4C43-9242-0317C5A0BBD9}" type="parTrans" cxnId="{F692C4A5-C970-4322-9F3D-CEA2F8024F10}">
      <dgm:prSet/>
      <dgm:spPr/>
      <dgm:t>
        <a:bodyPr/>
        <a:lstStyle/>
        <a:p>
          <a:endParaRPr lang="en-US"/>
        </a:p>
      </dgm:t>
    </dgm:pt>
    <dgm:pt modelId="{FC4765CA-74A5-40B1-8DDB-68CEC1268FF2}" type="sibTrans" cxnId="{F692C4A5-C970-4322-9F3D-CEA2F8024F10}">
      <dgm:prSet/>
      <dgm:spPr/>
      <dgm:t>
        <a:bodyPr/>
        <a:lstStyle/>
        <a:p>
          <a:endParaRPr lang="en-US"/>
        </a:p>
      </dgm:t>
    </dgm:pt>
    <dgm:pt modelId="{ACF13E46-0123-7742-B135-4C071875C2E0}">
      <dgm:prSet custT="1"/>
      <dgm:spPr>
        <a:solidFill>
          <a:srgbClr val="053367"/>
        </a:solidFill>
      </dgm:spPr>
      <dgm:t>
        <a:bodyPr anchor="t"/>
        <a:lstStyle/>
        <a:p>
          <a:r>
            <a:rPr lang="en-US" sz="1200" dirty="0"/>
            <a:t>Acknowledge that some schools pose less risk than others</a:t>
          </a:r>
        </a:p>
      </dgm:t>
    </dgm:pt>
    <dgm:pt modelId="{D3FB87C9-F8ED-804F-BFB2-13386F946D41}" type="parTrans" cxnId="{121B2FF5-AC43-3646-BBFE-0D4729162D99}">
      <dgm:prSet/>
      <dgm:spPr/>
      <dgm:t>
        <a:bodyPr/>
        <a:lstStyle/>
        <a:p>
          <a:endParaRPr lang="en-US"/>
        </a:p>
      </dgm:t>
    </dgm:pt>
    <dgm:pt modelId="{7D56D867-B77A-3E4C-A5BC-9EC1B3D5F71B}" type="sibTrans" cxnId="{121B2FF5-AC43-3646-BBFE-0D4729162D99}">
      <dgm:prSet/>
      <dgm:spPr/>
      <dgm:t>
        <a:bodyPr/>
        <a:lstStyle/>
        <a:p>
          <a:endParaRPr lang="en-US"/>
        </a:p>
      </dgm:t>
    </dgm:pt>
    <dgm:pt modelId="{A795A149-ED76-6B41-8077-6AF007F3F0E0}">
      <dgm:prSet custT="1"/>
      <dgm:spPr>
        <a:solidFill>
          <a:srgbClr val="053367"/>
        </a:solidFill>
      </dgm:spPr>
      <dgm:t>
        <a:bodyPr anchor="t"/>
        <a:lstStyle/>
        <a:p>
          <a:r>
            <a:rPr lang="en-US" sz="1200" dirty="0"/>
            <a:t>Consider the probability and impact of the potential risk </a:t>
          </a:r>
        </a:p>
      </dgm:t>
    </dgm:pt>
    <dgm:pt modelId="{22E2083A-021D-2A4D-A19A-3773961F51E5}" type="parTrans" cxnId="{1BE3EDE0-0562-974A-92C0-4A5585C40B7C}">
      <dgm:prSet/>
      <dgm:spPr/>
      <dgm:t>
        <a:bodyPr/>
        <a:lstStyle/>
        <a:p>
          <a:endParaRPr lang="en-US"/>
        </a:p>
      </dgm:t>
    </dgm:pt>
    <dgm:pt modelId="{A72C31EB-72B1-1641-B65F-288667130002}" type="sibTrans" cxnId="{1BE3EDE0-0562-974A-92C0-4A5585C40B7C}">
      <dgm:prSet/>
      <dgm:spPr/>
      <dgm:t>
        <a:bodyPr/>
        <a:lstStyle/>
        <a:p>
          <a:endParaRPr lang="en-US"/>
        </a:p>
      </dgm:t>
    </dgm:pt>
    <dgm:pt modelId="{B9133C59-83F3-1944-8B40-4961103EAF17}">
      <dgm:prSet custT="1"/>
      <dgm:spPr>
        <a:solidFill>
          <a:srgbClr val="053367"/>
        </a:solidFill>
      </dgm:spPr>
      <dgm:t>
        <a:bodyPr/>
        <a:lstStyle/>
        <a:p>
          <a:r>
            <a:rPr lang="en-US" sz="1200" dirty="0"/>
            <a:t>Create incentives to improve and address identified risks</a:t>
          </a:r>
        </a:p>
      </dgm:t>
    </dgm:pt>
    <dgm:pt modelId="{22EBAD78-8CCA-2F4A-88AF-E13C11D62461}" type="parTrans" cxnId="{3F765F40-941B-1B49-91A6-7ACC5BF4332A}">
      <dgm:prSet/>
      <dgm:spPr/>
      <dgm:t>
        <a:bodyPr/>
        <a:lstStyle/>
        <a:p>
          <a:endParaRPr lang="en-US"/>
        </a:p>
      </dgm:t>
    </dgm:pt>
    <dgm:pt modelId="{DF2DDC41-07F1-3E47-8569-C963347891C4}" type="sibTrans" cxnId="{3F765F40-941B-1B49-91A6-7ACC5BF4332A}">
      <dgm:prSet/>
      <dgm:spPr/>
      <dgm:t>
        <a:bodyPr/>
        <a:lstStyle/>
        <a:p>
          <a:endParaRPr lang="en-US"/>
        </a:p>
      </dgm:t>
    </dgm:pt>
    <dgm:pt modelId="{E76B55AF-CF03-469C-B7B2-7E2A05CC5060}" type="pres">
      <dgm:prSet presAssocID="{428AA089-FDA9-410A-A75E-2BAC41D5D82D}" presName="compositeShape" presStyleCnt="0">
        <dgm:presLayoutVars>
          <dgm:chMax val="7"/>
          <dgm:dir/>
          <dgm:resizeHandles val="exact"/>
        </dgm:presLayoutVars>
      </dgm:prSet>
      <dgm:spPr/>
    </dgm:pt>
    <dgm:pt modelId="{BDA074E2-BBDF-441F-906B-6CD18886F31C}" type="pres">
      <dgm:prSet presAssocID="{428AA089-FDA9-410A-A75E-2BAC41D5D82D}" presName="wedge1" presStyleLbl="node1" presStyleIdx="0" presStyleCnt="5"/>
      <dgm:spPr/>
    </dgm:pt>
    <dgm:pt modelId="{625C75FA-175E-468C-9612-418E88D299D0}" type="pres">
      <dgm:prSet presAssocID="{428AA089-FDA9-410A-A75E-2BAC41D5D82D}" presName="dummy1a" presStyleCnt="0"/>
      <dgm:spPr/>
    </dgm:pt>
    <dgm:pt modelId="{05E0717B-61BD-4557-9C31-7B336B4BB670}" type="pres">
      <dgm:prSet presAssocID="{428AA089-FDA9-410A-A75E-2BAC41D5D82D}" presName="dummy1b" presStyleCnt="0"/>
      <dgm:spPr/>
    </dgm:pt>
    <dgm:pt modelId="{CAC991CF-D4F9-4204-9DDB-7D6446A282FD}" type="pres">
      <dgm:prSet presAssocID="{428AA089-FDA9-410A-A75E-2BAC41D5D82D}" presName="wedge1Tx" presStyleLbl="node1" presStyleIdx="0" presStyleCnt="5">
        <dgm:presLayoutVars>
          <dgm:chMax val="0"/>
          <dgm:chPref val="0"/>
          <dgm:bulletEnabled val="1"/>
        </dgm:presLayoutVars>
      </dgm:prSet>
      <dgm:spPr/>
    </dgm:pt>
    <dgm:pt modelId="{589272F1-6040-4A6D-BB02-1F4EB5FCBD41}" type="pres">
      <dgm:prSet presAssocID="{428AA089-FDA9-410A-A75E-2BAC41D5D82D}" presName="wedge2" presStyleLbl="node1" presStyleIdx="1" presStyleCnt="5"/>
      <dgm:spPr/>
    </dgm:pt>
    <dgm:pt modelId="{CACFC231-B83B-439B-977C-B1FDD35B6595}" type="pres">
      <dgm:prSet presAssocID="{428AA089-FDA9-410A-A75E-2BAC41D5D82D}" presName="dummy2a" presStyleCnt="0"/>
      <dgm:spPr/>
    </dgm:pt>
    <dgm:pt modelId="{F420D8F8-A392-4584-8E0C-1F6A2ADF67D1}" type="pres">
      <dgm:prSet presAssocID="{428AA089-FDA9-410A-A75E-2BAC41D5D82D}" presName="dummy2b" presStyleCnt="0"/>
      <dgm:spPr/>
    </dgm:pt>
    <dgm:pt modelId="{7A0672E3-4626-43CE-897D-51316B14A2A9}" type="pres">
      <dgm:prSet presAssocID="{428AA089-FDA9-410A-A75E-2BAC41D5D82D}" presName="wedge2Tx" presStyleLbl="node1" presStyleIdx="1" presStyleCnt="5">
        <dgm:presLayoutVars>
          <dgm:chMax val="0"/>
          <dgm:chPref val="0"/>
          <dgm:bulletEnabled val="1"/>
        </dgm:presLayoutVars>
      </dgm:prSet>
      <dgm:spPr/>
    </dgm:pt>
    <dgm:pt modelId="{64A55F21-D42E-40EF-9B7F-F91D7676AD56}" type="pres">
      <dgm:prSet presAssocID="{428AA089-FDA9-410A-A75E-2BAC41D5D82D}" presName="wedge3" presStyleLbl="node1" presStyleIdx="2" presStyleCnt="5"/>
      <dgm:spPr/>
    </dgm:pt>
    <dgm:pt modelId="{179D4357-8F0D-4A9A-BBF9-5899146CF9CF}" type="pres">
      <dgm:prSet presAssocID="{428AA089-FDA9-410A-A75E-2BAC41D5D82D}" presName="dummy3a" presStyleCnt="0"/>
      <dgm:spPr/>
    </dgm:pt>
    <dgm:pt modelId="{E8AC11E8-7DD0-40BA-B98C-9FA7CFFC6510}" type="pres">
      <dgm:prSet presAssocID="{428AA089-FDA9-410A-A75E-2BAC41D5D82D}" presName="dummy3b" presStyleCnt="0"/>
      <dgm:spPr/>
    </dgm:pt>
    <dgm:pt modelId="{794FACDC-D347-4A59-9142-D990C023FF07}" type="pres">
      <dgm:prSet presAssocID="{428AA089-FDA9-410A-A75E-2BAC41D5D82D}" presName="wedge3Tx" presStyleLbl="node1" presStyleIdx="2" presStyleCnt="5">
        <dgm:presLayoutVars>
          <dgm:chMax val="0"/>
          <dgm:chPref val="0"/>
          <dgm:bulletEnabled val="1"/>
        </dgm:presLayoutVars>
      </dgm:prSet>
      <dgm:spPr/>
    </dgm:pt>
    <dgm:pt modelId="{E597BA9A-19B9-40A3-96DF-8E31ADF95443}" type="pres">
      <dgm:prSet presAssocID="{428AA089-FDA9-410A-A75E-2BAC41D5D82D}" presName="wedge4" presStyleLbl="node1" presStyleIdx="3" presStyleCnt="5"/>
      <dgm:spPr/>
    </dgm:pt>
    <dgm:pt modelId="{BA6A18E3-CC7B-4229-B4E5-82EABA080E74}" type="pres">
      <dgm:prSet presAssocID="{428AA089-FDA9-410A-A75E-2BAC41D5D82D}" presName="dummy4a" presStyleCnt="0"/>
      <dgm:spPr/>
    </dgm:pt>
    <dgm:pt modelId="{AEB1B302-6F0A-4015-87D1-F96590F67FC6}" type="pres">
      <dgm:prSet presAssocID="{428AA089-FDA9-410A-A75E-2BAC41D5D82D}" presName="dummy4b" presStyleCnt="0"/>
      <dgm:spPr/>
    </dgm:pt>
    <dgm:pt modelId="{0C447280-E53D-4D6D-B537-17501AC03FE6}" type="pres">
      <dgm:prSet presAssocID="{428AA089-FDA9-410A-A75E-2BAC41D5D82D}" presName="wedge4Tx" presStyleLbl="node1" presStyleIdx="3" presStyleCnt="5">
        <dgm:presLayoutVars>
          <dgm:chMax val="0"/>
          <dgm:chPref val="0"/>
          <dgm:bulletEnabled val="1"/>
        </dgm:presLayoutVars>
      </dgm:prSet>
      <dgm:spPr/>
    </dgm:pt>
    <dgm:pt modelId="{8CE7212B-BE6A-844C-858D-3CEDB275EAC7}" type="pres">
      <dgm:prSet presAssocID="{428AA089-FDA9-410A-A75E-2BAC41D5D82D}" presName="wedge5" presStyleLbl="node1" presStyleIdx="4" presStyleCnt="5"/>
      <dgm:spPr/>
    </dgm:pt>
    <dgm:pt modelId="{E62E8416-9682-D64F-8EAF-419064AEDD08}" type="pres">
      <dgm:prSet presAssocID="{428AA089-FDA9-410A-A75E-2BAC41D5D82D}" presName="dummy5a" presStyleCnt="0"/>
      <dgm:spPr/>
    </dgm:pt>
    <dgm:pt modelId="{13F041D3-E715-7845-8921-F30985FDEF89}" type="pres">
      <dgm:prSet presAssocID="{428AA089-FDA9-410A-A75E-2BAC41D5D82D}" presName="dummy5b" presStyleCnt="0"/>
      <dgm:spPr/>
    </dgm:pt>
    <dgm:pt modelId="{D639BC03-AC89-8A4C-9A64-212D31C392F9}" type="pres">
      <dgm:prSet presAssocID="{428AA089-FDA9-410A-A75E-2BAC41D5D82D}" presName="wedge5Tx" presStyleLbl="node1" presStyleIdx="4" presStyleCnt="5">
        <dgm:presLayoutVars>
          <dgm:chMax val="0"/>
          <dgm:chPref val="0"/>
          <dgm:bulletEnabled val="1"/>
        </dgm:presLayoutVars>
      </dgm:prSet>
      <dgm:spPr/>
    </dgm:pt>
    <dgm:pt modelId="{E15CF09D-5089-DC43-A7CB-7D311C09B494}" type="pres">
      <dgm:prSet presAssocID="{7D56D867-B77A-3E4C-A5BC-9EC1B3D5F71B}" presName="arrowWedge1" presStyleLbl="fgSibTrans2D1" presStyleIdx="0" presStyleCnt="5"/>
      <dgm:spPr>
        <a:solidFill>
          <a:srgbClr val="0070C0"/>
        </a:solidFill>
      </dgm:spPr>
    </dgm:pt>
    <dgm:pt modelId="{D62B4F8E-7A66-6448-BA99-B260CE01BCC2}" type="pres">
      <dgm:prSet presAssocID="{4E051CEA-2B42-453B-A201-3F0F68979342}" presName="arrowWedge2" presStyleLbl="fgSibTrans2D1" presStyleIdx="1" presStyleCnt="5"/>
      <dgm:spPr>
        <a:solidFill>
          <a:schemeClr val="tx2">
            <a:lumMod val="40000"/>
            <a:lumOff val="60000"/>
          </a:schemeClr>
        </a:solidFill>
      </dgm:spPr>
    </dgm:pt>
    <dgm:pt modelId="{29C2EC4B-3C59-E841-B3E3-B877613A2FB5}" type="pres">
      <dgm:prSet presAssocID="{FC4765CA-74A5-40B1-8DDB-68CEC1268FF2}" presName="arrowWedge3" presStyleLbl="fgSibTrans2D1" presStyleIdx="2" presStyleCnt="5"/>
      <dgm:spPr>
        <a:solidFill>
          <a:schemeClr val="tx2">
            <a:lumMod val="20000"/>
            <a:lumOff val="80000"/>
          </a:schemeClr>
        </a:solidFill>
      </dgm:spPr>
    </dgm:pt>
    <dgm:pt modelId="{6D13F02B-3A3B-A64F-9C4B-4BAD8755B9F3}" type="pres">
      <dgm:prSet presAssocID="{DF2DDC41-07F1-3E47-8569-C963347891C4}" presName="arrowWedge4" presStyleLbl="fgSibTrans2D1" presStyleIdx="3" presStyleCnt="5"/>
      <dgm:spPr>
        <a:solidFill>
          <a:srgbClr val="CFE5FD"/>
        </a:solidFill>
      </dgm:spPr>
    </dgm:pt>
    <dgm:pt modelId="{EBBDB64E-1054-BF4B-823F-8A03824E25EB}" type="pres">
      <dgm:prSet presAssocID="{A72C31EB-72B1-1641-B65F-288667130002}" presName="arrowWedge5" presStyleLbl="fgSibTrans2D1" presStyleIdx="4" presStyleCnt="5"/>
      <dgm:spPr>
        <a:solidFill>
          <a:srgbClr val="005696"/>
        </a:solidFill>
      </dgm:spPr>
    </dgm:pt>
  </dgm:ptLst>
  <dgm:cxnLst>
    <dgm:cxn modelId="{6FFB3700-6FA2-B34D-8144-CD7760DACBF8}" type="presOf" srcId="{B9133C59-83F3-1944-8B40-4961103EAF17}" destId="{E597BA9A-19B9-40A3-96DF-8E31ADF95443}" srcOrd="0" destOrd="0" presId="urn:microsoft.com/office/officeart/2005/8/layout/cycle8"/>
    <dgm:cxn modelId="{6230DB0D-554E-4851-875E-4D59E7E0407B}" srcId="{428AA089-FDA9-410A-A75E-2BAC41D5D82D}" destId="{2CD76B32-A311-4110-95E4-F1CE2D9403C3}" srcOrd="1" destOrd="0" parTransId="{5CBCC119-D264-4EA3-94BD-3D17B3765B2C}" sibTransId="{4E051CEA-2B42-453B-A201-3F0F68979342}"/>
    <dgm:cxn modelId="{3F765F40-941B-1B49-91A6-7ACC5BF4332A}" srcId="{428AA089-FDA9-410A-A75E-2BAC41D5D82D}" destId="{B9133C59-83F3-1944-8B40-4961103EAF17}" srcOrd="3" destOrd="0" parTransId="{22EBAD78-8CCA-2F4A-88AF-E13C11D62461}" sibTransId="{DF2DDC41-07F1-3E47-8569-C963347891C4}"/>
    <dgm:cxn modelId="{6E9FF261-4652-D649-841D-B1D898A16B5F}" type="presOf" srcId="{F8B27047-8D03-452B-A21E-3063B98905B5}" destId="{64A55F21-D42E-40EF-9B7F-F91D7676AD56}" srcOrd="0" destOrd="0" presId="urn:microsoft.com/office/officeart/2005/8/layout/cycle8"/>
    <dgm:cxn modelId="{48B7BA47-AB57-CB47-8CA6-7FB532CBF088}" type="presOf" srcId="{A795A149-ED76-6B41-8077-6AF007F3F0E0}" destId="{D639BC03-AC89-8A4C-9A64-212D31C392F9}" srcOrd="1" destOrd="0" presId="urn:microsoft.com/office/officeart/2005/8/layout/cycle8"/>
    <dgm:cxn modelId="{4DA72B50-A86D-714C-AA7C-9E9AFE111509}" type="presOf" srcId="{2CD76B32-A311-4110-95E4-F1CE2D9403C3}" destId="{589272F1-6040-4A6D-BB02-1F4EB5FCBD41}" srcOrd="0" destOrd="0" presId="urn:microsoft.com/office/officeart/2005/8/layout/cycle8"/>
    <dgm:cxn modelId="{E3E04C58-3140-C14A-8B85-AB831A52921D}" type="presOf" srcId="{ACF13E46-0123-7742-B135-4C071875C2E0}" destId="{BDA074E2-BBDF-441F-906B-6CD18886F31C}" srcOrd="0" destOrd="0" presId="urn:microsoft.com/office/officeart/2005/8/layout/cycle8"/>
    <dgm:cxn modelId="{C291605A-89C6-D843-8648-332ECE34C695}" type="presOf" srcId="{A795A149-ED76-6B41-8077-6AF007F3F0E0}" destId="{8CE7212B-BE6A-844C-858D-3CEDB275EAC7}" srcOrd="0" destOrd="0" presId="urn:microsoft.com/office/officeart/2005/8/layout/cycle8"/>
    <dgm:cxn modelId="{67E1268A-C023-1F4D-AE58-4E1256A0AC9E}" type="presOf" srcId="{2CD76B32-A311-4110-95E4-F1CE2D9403C3}" destId="{7A0672E3-4626-43CE-897D-51316B14A2A9}" srcOrd="1" destOrd="0" presId="urn:microsoft.com/office/officeart/2005/8/layout/cycle8"/>
    <dgm:cxn modelId="{82B63D8D-215C-BF45-A03C-AB1535B44AFA}" type="presOf" srcId="{B9133C59-83F3-1944-8B40-4961103EAF17}" destId="{0C447280-E53D-4D6D-B537-17501AC03FE6}" srcOrd="1" destOrd="0" presId="urn:microsoft.com/office/officeart/2005/8/layout/cycle8"/>
    <dgm:cxn modelId="{F692C4A5-C970-4322-9F3D-CEA2F8024F10}" srcId="{428AA089-FDA9-410A-A75E-2BAC41D5D82D}" destId="{F8B27047-8D03-452B-A21E-3063B98905B5}" srcOrd="2" destOrd="0" parTransId="{E940FF35-7E69-4C43-9242-0317C5A0BBD9}" sibTransId="{FC4765CA-74A5-40B1-8DDB-68CEC1268FF2}"/>
    <dgm:cxn modelId="{6A428EB0-0FC8-4943-8BCA-F663238DB3F9}" type="presOf" srcId="{ACF13E46-0123-7742-B135-4C071875C2E0}" destId="{CAC991CF-D4F9-4204-9DDB-7D6446A282FD}" srcOrd="1" destOrd="0" presId="urn:microsoft.com/office/officeart/2005/8/layout/cycle8"/>
    <dgm:cxn modelId="{A3120AE0-1EF8-44E0-A1CB-46171F4B0985}" type="presOf" srcId="{428AA089-FDA9-410A-A75E-2BAC41D5D82D}" destId="{E76B55AF-CF03-469C-B7B2-7E2A05CC5060}" srcOrd="0" destOrd="0" presId="urn:microsoft.com/office/officeart/2005/8/layout/cycle8"/>
    <dgm:cxn modelId="{1BE3EDE0-0562-974A-92C0-4A5585C40B7C}" srcId="{428AA089-FDA9-410A-A75E-2BAC41D5D82D}" destId="{A795A149-ED76-6B41-8077-6AF007F3F0E0}" srcOrd="4" destOrd="0" parTransId="{22E2083A-021D-2A4D-A19A-3773961F51E5}" sibTransId="{A72C31EB-72B1-1641-B65F-288667130002}"/>
    <dgm:cxn modelId="{F0C3A7F4-1327-104B-A0DB-D45A29E5C9D1}" type="presOf" srcId="{F8B27047-8D03-452B-A21E-3063B98905B5}" destId="{794FACDC-D347-4A59-9142-D990C023FF07}" srcOrd="1" destOrd="0" presId="urn:microsoft.com/office/officeart/2005/8/layout/cycle8"/>
    <dgm:cxn modelId="{121B2FF5-AC43-3646-BBFE-0D4729162D99}" srcId="{428AA089-FDA9-410A-A75E-2BAC41D5D82D}" destId="{ACF13E46-0123-7742-B135-4C071875C2E0}" srcOrd="0" destOrd="0" parTransId="{D3FB87C9-F8ED-804F-BFB2-13386F946D41}" sibTransId="{7D56D867-B77A-3E4C-A5BC-9EC1B3D5F71B}"/>
    <dgm:cxn modelId="{A443DEEF-B172-4842-A9F7-2F06986F8EDC}" type="presParOf" srcId="{E76B55AF-CF03-469C-B7B2-7E2A05CC5060}" destId="{BDA074E2-BBDF-441F-906B-6CD18886F31C}" srcOrd="0" destOrd="0" presId="urn:microsoft.com/office/officeart/2005/8/layout/cycle8"/>
    <dgm:cxn modelId="{D9040D39-DB6C-244B-9F35-DD3D46ED48CD}" type="presParOf" srcId="{E76B55AF-CF03-469C-B7B2-7E2A05CC5060}" destId="{625C75FA-175E-468C-9612-418E88D299D0}" srcOrd="1" destOrd="0" presId="urn:microsoft.com/office/officeart/2005/8/layout/cycle8"/>
    <dgm:cxn modelId="{84D9C09B-867A-D34C-BE8B-DAFB5586110F}" type="presParOf" srcId="{E76B55AF-CF03-469C-B7B2-7E2A05CC5060}" destId="{05E0717B-61BD-4557-9C31-7B336B4BB670}" srcOrd="2" destOrd="0" presId="urn:microsoft.com/office/officeart/2005/8/layout/cycle8"/>
    <dgm:cxn modelId="{BB42238C-8F7C-B047-82DA-0ACEDA66105A}" type="presParOf" srcId="{E76B55AF-CF03-469C-B7B2-7E2A05CC5060}" destId="{CAC991CF-D4F9-4204-9DDB-7D6446A282FD}" srcOrd="3" destOrd="0" presId="urn:microsoft.com/office/officeart/2005/8/layout/cycle8"/>
    <dgm:cxn modelId="{E5550B36-DAF2-3641-8388-9E3C54F83E9C}" type="presParOf" srcId="{E76B55AF-CF03-469C-B7B2-7E2A05CC5060}" destId="{589272F1-6040-4A6D-BB02-1F4EB5FCBD41}" srcOrd="4" destOrd="0" presId="urn:microsoft.com/office/officeart/2005/8/layout/cycle8"/>
    <dgm:cxn modelId="{59DBDFE7-B206-8A4F-82F8-04F334F00134}" type="presParOf" srcId="{E76B55AF-CF03-469C-B7B2-7E2A05CC5060}" destId="{CACFC231-B83B-439B-977C-B1FDD35B6595}" srcOrd="5" destOrd="0" presId="urn:microsoft.com/office/officeart/2005/8/layout/cycle8"/>
    <dgm:cxn modelId="{1AA68E29-1397-0943-83ED-32C5B04F8797}" type="presParOf" srcId="{E76B55AF-CF03-469C-B7B2-7E2A05CC5060}" destId="{F420D8F8-A392-4584-8E0C-1F6A2ADF67D1}" srcOrd="6" destOrd="0" presId="urn:microsoft.com/office/officeart/2005/8/layout/cycle8"/>
    <dgm:cxn modelId="{7B612080-BC8F-7E4B-AC99-F52B9C7ABA9F}" type="presParOf" srcId="{E76B55AF-CF03-469C-B7B2-7E2A05CC5060}" destId="{7A0672E3-4626-43CE-897D-51316B14A2A9}" srcOrd="7" destOrd="0" presId="urn:microsoft.com/office/officeart/2005/8/layout/cycle8"/>
    <dgm:cxn modelId="{973B00C3-804E-DF41-9BCB-D7E50C8F3F57}" type="presParOf" srcId="{E76B55AF-CF03-469C-B7B2-7E2A05CC5060}" destId="{64A55F21-D42E-40EF-9B7F-F91D7676AD56}" srcOrd="8" destOrd="0" presId="urn:microsoft.com/office/officeart/2005/8/layout/cycle8"/>
    <dgm:cxn modelId="{86F3CD3E-E1A8-C846-AFDA-ED1B6E538941}" type="presParOf" srcId="{E76B55AF-CF03-469C-B7B2-7E2A05CC5060}" destId="{179D4357-8F0D-4A9A-BBF9-5899146CF9CF}" srcOrd="9" destOrd="0" presId="urn:microsoft.com/office/officeart/2005/8/layout/cycle8"/>
    <dgm:cxn modelId="{88C720C5-6433-1D42-B964-5DA363CB42C7}" type="presParOf" srcId="{E76B55AF-CF03-469C-B7B2-7E2A05CC5060}" destId="{E8AC11E8-7DD0-40BA-B98C-9FA7CFFC6510}" srcOrd="10" destOrd="0" presId="urn:microsoft.com/office/officeart/2005/8/layout/cycle8"/>
    <dgm:cxn modelId="{7A3B2499-035E-AA40-9C1A-964F1B9E25D3}" type="presParOf" srcId="{E76B55AF-CF03-469C-B7B2-7E2A05CC5060}" destId="{794FACDC-D347-4A59-9142-D990C023FF07}" srcOrd="11" destOrd="0" presId="urn:microsoft.com/office/officeart/2005/8/layout/cycle8"/>
    <dgm:cxn modelId="{4DCAF681-832D-9745-BE8B-3705F6E16C62}" type="presParOf" srcId="{E76B55AF-CF03-469C-B7B2-7E2A05CC5060}" destId="{E597BA9A-19B9-40A3-96DF-8E31ADF95443}" srcOrd="12" destOrd="0" presId="urn:microsoft.com/office/officeart/2005/8/layout/cycle8"/>
    <dgm:cxn modelId="{62B55D56-5BE1-5645-86A5-5B63398C77C8}" type="presParOf" srcId="{E76B55AF-CF03-469C-B7B2-7E2A05CC5060}" destId="{BA6A18E3-CC7B-4229-B4E5-82EABA080E74}" srcOrd="13" destOrd="0" presId="urn:microsoft.com/office/officeart/2005/8/layout/cycle8"/>
    <dgm:cxn modelId="{933D8FBF-B6D2-1E44-9AA0-5689EE5FACD8}" type="presParOf" srcId="{E76B55AF-CF03-469C-B7B2-7E2A05CC5060}" destId="{AEB1B302-6F0A-4015-87D1-F96590F67FC6}" srcOrd="14" destOrd="0" presId="urn:microsoft.com/office/officeart/2005/8/layout/cycle8"/>
    <dgm:cxn modelId="{7C5DA001-D9F9-6546-A490-D597637AF8F0}" type="presParOf" srcId="{E76B55AF-CF03-469C-B7B2-7E2A05CC5060}" destId="{0C447280-E53D-4D6D-B537-17501AC03FE6}" srcOrd="15" destOrd="0" presId="urn:microsoft.com/office/officeart/2005/8/layout/cycle8"/>
    <dgm:cxn modelId="{46F2A1EF-55B1-1245-B6B1-17F1EF59DD65}" type="presParOf" srcId="{E76B55AF-CF03-469C-B7B2-7E2A05CC5060}" destId="{8CE7212B-BE6A-844C-858D-3CEDB275EAC7}" srcOrd="16" destOrd="0" presId="urn:microsoft.com/office/officeart/2005/8/layout/cycle8"/>
    <dgm:cxn modelId="{8E684B26-6D48-1A4E-B75E-5AB6AF16E929}" type="presParOf" srcId="{E76B55AF-CF03-469C-B7B2-7E2A05CC5060}" destId="{E62E8416-9682-D64F-8EAF-419064AEDD08}" srcOrd="17" destOrd="0" presId="urn:microsoft.com/office/officeart/2005/8/layout/cycle8"/>
    <dgm:cxn modelId="{F1CD246E-5822-9742-A636-ED9E782123EB}" type="presParOf" srcId="{E76B55AF-CF03-469C-B7B2-7E2A05CC5060}" destId="{13F041D3-E715-7845-8921-F30985FDEF89}" srcOrd="18" destOrd="0" presId="urn:microsoft.com/office/officeart/2005/8/layout/cycle8"/>
    <dgm:cxn modelId="{B5B88AE1-641F-6848-9383-F6C538393CE0}" type="presParOf" srcId="{E76B55AF-CF03-469C-B7B2-7E2A05CC5060}" destId="{D639BC03-AC89-8A4C-9A64-212D31C392F9}" srcOrd="19" destOrd="0" presId="urn:microsoft.com/office/officeart/2005/8/layout/cycle8"/>
    <dgm:cxn modelId="{25CAEC56-912B-2647-8AA6-567D117B992A}" type="presParOf" srcId="{E76B55AF-CF03-469C-B7B2-7E2A05CC5060}" destId="{E15CF09D-5089-DC43-A7CB-7D311C09B494}" srcOrd="20" destOrd="0" presId="urn:microsoft.com/office/officeart/2005/8/layout/cycle8"/>
    <dgm:cxn modelId="{306C6ED7-C3B5-A644-AED6-969DBB4F55F3}" type="presParOf" srcId="{E76B55AF-CF03-469C-B7B2-7E2A05CC5060}" destId="{D62B4F8E-7A66-6448-BA99-B260CE01BCC2}" srcOrd="21" destOrd="0" presId="urn:microsoft.com/office/officeart/2005/8/layout/cycle8"/>
    <dgm:cxn modelId="{61DD0671-F7B3-BC43-B514-E2A678749B9A}" type="presParOf" srcId="{E76B55AF-CF03-469C-B7B2-7E2A05CC5060}" destId="{29C2EC4B-3C59-E841-B3E3-B877613A2FB5}" srcOrd="22" destOrd="0" presId="urn:microsoft.com/office/officeart/2005/8/layout/cycle8"/>
    <dgm:cxn modelId="{63806BE0-F2B7-3A40-9CCF-35053F9E7F74}" type="presParOf" srcId="{E76B55AF-CF03-469C-B7B2-7E2A05CC5060}" destId="{6D13F02B-3A3B-A64F-9C4B-4BAD8755B9F3}" srcOrd="23" destOrd="0" presId="urn:microsoft.com/office/officeart/2005/8/layout/cycle8"/>
    <dgm:cxn modelId="{8EC333AF-0FD1-154D-AAAD-39ACD40FC36C}" type="presParOf" srcId="{E76B55AF-CF03-469C-B7B2-7E2A05CC5060}" destId="{EBBDB64E-1054-BF4B-823F-8A03824E25EB}"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A24569-9859-47B2-8E49-E26B4282051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C6E7BA4D-BF08-44DB-9749-BC661DFBECEA}">
      <dgm:prSet/>
      <dgm:spPr>
        <a:solidFill>
          <a:srgbClr val="053367"/>
        </a:solidFill>
        <a:ln>
          <a:noFill/>
        </a:ln>
      </dgm:spPr>
      <dgm:t>
        <a:bodyPr/>
        <a:lstStyle/>
        <a:p>
          <a:r>
            <a:rPr lang="en-US" b="0" i="0" baseline="0" dirty="0">
              <a:solidFill>
                <a:schemeClr val="bg1"/>
              </a:solidFill>
            </a:rPr>
            <a:t>The risk assessment process and the review seek to consider both the probability and the impact of the potential risk to students and taxpayers </a:t>
          </a:r>
          <a:endParaRPr lang="en-US" dirty="0">
            <a:solidFill>
              <a:schemeClr val="bg1"/>
            </a:solidFill>
          </a:endParaRPr>
        </a:p>
      </dgm:t>
    </dgm:pt>
    <dgm:pt modelId="{D0DB03F3-5173-4A9C-AF97-9F54F137386A}" type="parTrans" cxnId="{5CC377DD-18F7-4219-AA0E-961B7DCF6575}">
      <dgm:prSet/>
      <dgm:spPr/>
      <dgm:t>
        <a:bodyPr/>
        <a:lstStyle/>
        <a:p>
          <a:endParaRPr lang="en-US"/>
        </a:p>
      </dgm:t>
    </dgm:pt>
    <dgm:pt modelId="{7381850F-FB05-4D66-A458-5B4704A06639}" type="sibTrans" cxnId="{5CC377DD-18F7-4219-AA0E-961B7DCF6575}">
      <dgm:prSet/>
      <dgm:spPr/>
      <dgm:t>
        <a:bodyPr/>
        <a:lstStyle/>
        <a:p>
          <a:endParaRPr lang="en-US"/>
        </a:p>
      </dgm:t>
    </dgm:pt>
    <dgm:pt modelId="{10201D0F-904E-4F4F-8793-C4D816AAF000}">
      <dgm:prSet custT="1"/>
      <dgm:spPr>
        <a:solidFill>
          <a:srgbClr val="053367"/>
        </a:solidFill>
      </dgm:spPr>
      <dgm:t>
        <a:bodyPr/>
        <a:lstStyle/>
        <a:p>
          <a:r>
            <a:rPr lang="en-US" sz="1500" b="0" i="0" baseline="0" dirty="0">
              <a:solidFill>
                <a:schemeClr val="bg1"/>
              </a:solidFill>
            </a:rPr>
            <a:t>The risk filter </a:t>
          </a:r>
          <a:r>
            <a:rPr lang="en-US" sz="1500" dirty="0"/>
            <a:t>is a system that separates low-risk schools from high-risk schools using quantitative publicly available measures </a:t>
          </a:r>
          <a:r>
            <a:rPr lang="en-US" sz="1500" b="0" i="0" baseline="0" dirty="0">
              <a:solidFill>
                <a:schemeClr val="bg1"/>
              </a:solidFill>
            </a:rPr>
            <a:t> </a:t>
          </a:r>
        </a:p>
      </dgm:t>
    </dgm:pt>
    <dgm:pt modelId="{5E32CCA2-55FF-4264-8A95-7B7B1808529E}" type="parTrans" cxnId="{52B0CF1D-40F9-4472-95C9-9D1A6F3E2CE1}">
      <dgm:prSet/>
      <dgm:spPr/>
      <dgm:t>
        <a:bodyPr/>
        <a:lstStyle/>
        <a:p>
          <a:endParaRPr lang="en-US"/>
        </a:p>
      </dgm:t>
    </dgm:pt>
    <dgm:pt modelId="{354C040D-0C4D-430F-AECC-3F5964C755D0}" type="sibTrans" cxnId="{52B0CF1D-40F9-4472-95C9-9D1A6F3E2CE1}">
      <dgm:prSet/>
      <dgm:spPr/>
      <dgm:t>
        <a:bodyPr/>
        <a:lstStyle/>
        <a:p>
          <a:endParaRPr lang="en-US"/>
        </a:p>
      </dgm:t>
    </dgm:pt>
    <dgm:pt modelId="{34CF5421-7F6D-4404-AAC8-BF53A39E00E1}">
      <dgm:prSet/>
      <dgm:spPr>
        <a:solidFill>
          <a:srgbClr val="053367"/>
        </a:solidFill>
      </dgm:spPr>
      <dgm:t>
        <a:bodyPr/>
        <a:lstStyle/>
        <a:p>
          <a:r>
            <a:rPr lang="en-US" b="0" i="0" baseline="0" dirty="0">
              <a:solidFill>
                <a:schemeClr val="bg1"/>
              </a:solidFill>
            </a:rPr>
            <a:t>Based on the performance on those selected indicators, approved facilities are categorized into one of three risk tiers: Priority 1, 2, or 3. </a:t>
          </a:r>
          <a:endParaRPr lang="en-US" dirty="0">
            <a:solidFill>
              <a:schemeClr val="bg1"/>
            </a:solidFill>
          </a:endParaRPr>
        </a:p>
      </dgm:t>
    </dgm:pt>
    <dgm:pt modelId="{03657543-E390-41CB-B08C-4B8C934F7A0E}" type="parTrans" cxnId="{D54E242F-0F5C-4CD8-AE3F-416928D06DED}">
      <dgm:prSet/>
      <dgm:spPr/>
      <dgm:t>
        <a:bodyPr/>
        <a:lstStyle/>
        <a:p>
          <a:endParaRPr lang="en-US"/>
        </a:p>
      </dgm:t>
    </dgm:pt>
    <dgm:pt modelId="{C833B623-CA7D-4A47-936E-1FBC4FBCFF77}" type="sibTrans" cxnId="{D54E242F-0F5C-4CD8-AE3F-416928D06DED}">
      <dgm:prSet/>
      <dgm:spPr/>
      <dgm:t>
        <a:bodyPr/>
        <a:lstStyle/>
        <a:p>
          <a:endParaRPr lang="en-US"/>
        </a:p>
      </dgm:t>
    </dgm:pt>
    <dgm:pt modelId="{4CEF42BD-BD4C-4B20-BDFC-A763377D9750}" type="pres">
      <dgm:prSet presAssocID="{40A24569-9859-47B2-8E49-E26B42820515}" presName="linear" presStyleCnt="0">
        <dgm:presLayoutVars>
          <dgm:dir/>
          <dgm:resizeHandles val="exact"/>
        </dgm:presLayoutVars>
      </dgm:prSet>
      <dgm:spPr/>
    </dgm:pt>
    <dgm:pt modelId="{00492551-E68B-4D0A-8B21-AA217BEB6099}" type="pres">
      <dgm:prSet presAssocID="{C6E7BA4D-BF08-44DB-9749-BC661DFBECEA}" presName="comp" presStyleCnt="0"/>
      <dgm:spPr/>
    </dgm:pt>
    <dgm:pt modelId="{1B728FB8-8CD4-4AA2-A114-43CEEE264914}" type="pres">
      <dgm:prSet presAssocID="{C6E7BA4D-BF08-44DB-9749-BC661DFBECEA}" presName="box" presStyleLbl="node1" presStyleIdx="0" presStyleCnt="3" custLinFactNeighborY="-3118"/>
      <dgm:spPr/>
    </dgm:pt>
    <dgm:pt modelId="{0DAA135F-0EA8-41FA-AF42-8C9C2D309FED}" type="pres">
      <dgm:prSet presAssocID="{C6E7BA4D-BF08-44DB-9749-BC661DFBECEA}" presName="img" presStyleLbl="fgImgPlace1" presStyleIdx="0" presStyleCnt="3" custScaleX="54025" custScaleY="6226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resentation with org chart"/>
        </a:ext>
      </dgm:extLst>
    </dgm:pt>
    <dgm:pt modelId="{91074030-28D6-4B46-84D6-E79AF074D48E}" type="pres">
      <dgm:prSet presAssocID="{C6E7BA4D-BF08-44DB-9749-BC661DFBECEA}" presName="text" presStyleLbl="node1" presStyleIdx="0" presStyleCnt="3">
        <dgm:presLayoutVars>
          <dgm:bulletEnabled val="1"/>
        </dgm:presLayoutVars>
      </dgm:prSet>
      <dgm:spPr/>
    </dgm:pt>
    <dgm:pt modelId="{D742D2B1-6F24-49F9-BD2E-2B82AA219E23}" type="pres">
      <dgm:prSet presAssocID="{7381850F-FB05-4D66-A458-5B4704A06639}" presName="spacer" presStyleCnt="0"/>
      <dgm:spPr/>
    </dgm:pt>
    <dgm:pt modelId="{62D0A492-1553-4F85-BCA7-6B14D032CE4D}" type="pres">
      <dgm:prSet presAssocID="{10201D0F-904E-4F4F-8793-C4D816AAF000}" presName="comp" presStyleCnt="0"/>
      <dgm:spPr/>
    </dgm:pt>
    <dgm:pt modelId="{57D4EA75-CC9F-42DA-BD29-51EB424352EF}" type="pres">
      <dgm:prSet presAssocID="{10201D0F-904E-4F4F-8793-C4D816AAF000}" presName="box" presStyleLbl="node1" presStyleIdx="1" presStyleCnt="3"/>
      <dgm:spPr/>
    </dgm:pt>
    <dgm:pt modelId="{927B98FF-4836-40E4-B21B-B0AC44742ACF}" type="pres">
      <dgm:prSet presAssocID="{10201D0F-904E-4F4F-8793-C4D816AAF000}" presName="img" presStyleLbl="fgImgPlace1" presStyleIdx="1" presStyleCnt="3" custScaleX="54025" custScaleY="6226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esearch"/>
        </a:ext>
      </dgm:extLst>
    </dgm:pt>
    <dgm:pt modelId="{8F9F8D64-FD74-4815-B958-010D5F0F8A10}" type="pres">
      <dgm:prSet presAssocID="{10201D0F-904E-4F4F-8793-C4D816AAF000}" presName="text" presStyleLbl="node1" presStyleIdx="1" presStyleCnt="3">
        <dgm:presLayoutVars>
          <dgm:bulletEnabled val="1"/>
        </dgm:presLayoutVars>
      </dgm:prSet>
      <dgm:spPr/>
    </dgm:pt>
    <dgm:pt modelId="{DDE7AFDA-7929-4B80-873E-CF5E7EA06EE5}" type="pres">
      <dgm:prSet presAssocID="{354C040D-0C4D-430F-AECC-3F5964C755D0}" presName="spacer" presStyleCnt="0"/>
      <dgm:spPr/>
    </dgm:pt>
    <dgm:pt modelId="{6087193A-CA6D-4905-9288-83D763F07733}" type="pres">
      <dgm:prSet presAssocID="{34CF5421-7F6D-4404-AAC8-BF53A39E00E1}" presName="comp" presStyleCnt="0"/>
      <dgm:spPr/>
    </dgm:pt>
    <dgm:pt modelId="{3D371F0C-34BA-4D20-92F8-19EDB02DEDFE}" type="pres">
      <dgm:prSet presAssocID="{34CF5421-7F6D-4404-AAC8-BF53A39E00E1}" presName="box" presStyleLbl="node1" presStyleIdx="2" presStyleCnt="3"/>
      <dgm:spPr/>
    </dgm:pt>
    <dgm:pt modelId="{637E7C59-CFED-4EA9-AE95-BE658B3F873F}" type="pres">
      <dgm:prSet presAssocID="{34CF5421-7F6D-4404-AAC8-BF53A39E00E1}" presName="img" presStyleLbl="fgImgPlace1" presStyleIdx="2" presStyleCnt="3" custScaleX="54025" custScaleY="6226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list RTL"/>
        </a:ext>
      </dgm:extLst>
    </dgm:pt>
    <dgm:pt modelId="{0265CFB2-8590-4E2F-8EE7-6C17485CF408}" type="pres">
      <dgm:prSet presAssocID="{34CF5421-7F6D-4404-AAC8-BF53A39E00E1}" presName="text" presStyleLbl="node1" presStyleIdx="2" presStyleCnt="3">
        <dgm:presLayoutVars>
          <dgm:bulletEnabled val="1"/>
        </dgm:presLayoutVars>
      </dgm:prSet>
      <dgm:spPr/>
    </dgm:pt>
  </dgm:ptLst>
  <dgm:cxnLst>
    <dgm:cxn modelId="{F794DC00-68BF-4532-B528-09F98E014030}" type="presOf" srcId="{34CF5421-7F6D-4404-AAC8-BF53A39E00E1}" destId="{3D371F0C-34BA-4D20-92F8-19EDB02DEDFE}" srcOrd="0" destOrd="0" presId="urn:microsoft.com/office/officeart/2005/8/layout/vList4"/>
    <dgm:cxn modelId="{52B0CF1D-40F9-4472-95C9-9D1A6F3E2CE1}" srcId="{40A24569-9859-47B2-8E49-E26B42820515}" destId="{10201D0F-904E-4F4F-8793-C4D816AAF000}" srcOrd="1" destOrd="0" parTransId="{5E32CCA2-55FF-4264-8A95-7B7B1808529E}" sibTransId="{354C040D-0C4D-430F-AECC-3F5964C755D0}"/>
    <dgm:cxn modelId="{D54E242F-0F5C-4CD8-AE3F-416928D06DED}" srcId="{40A24569-9859-47B2-8E49-E26B42820515}" destId="{34CF5421-7F6D-4404-AAC8-BF53A39E00E1}" srcOrd="2" destOrd="0" parTransId="{03657543-E390-41CB-B08C-4B8C934F7A0E}" sibTransId="{C833B623-CA7D-4A47-936E-1FBC4FBCFF77}"/>
    <dgm:cxn modelId="{AF11DD34-7123-487A-A1A8-487A45E17246}" type="presOf" srcId="{34CF5421-7F6D-4404-AAC8-BF53A39E00E1}" destId="{0265CFB2-8590-4E2F-8EE7-6C17485CF408}" srcOrd="1" destOrd="0" presId="urn:microsoft.com/office/officeart/2005/8/layout/vList4"/>
    <dgm:cxn modelId="{56CEEE6E-AA15-4692-B5B5-19EAF0C28714}" type="presOf" srcId="{10201D0F-904E-4F4F-8793-C4D816AAF000}" destId="{57D4EA75-CC9F-42DA-BD29-51EB424352EF}" srcOrd="0" destOrd="0" presId="urn:microsoft.com/office/officeart/2005/8/layout/vList4"/>
    <dgm:cxn modelId="{4C7625BD-FBFA-4C2A-BF06-6EB952A46A9F}" type="presOf" srcId="{C6E7BA4D-BF08-44DB-9749-BC661DFBECEA}" destId="{91074030-28D6-4B46-84D6-E79AF074D48E}" srcOrd="1" destOrd="0" presId="urn:microsoft.com/office/officeart/2005/8/layout/vList4"/>
    <dgm:cxn modelId="{058948C1-0C5A-4D72-AAFC-553EE6343EEA}" type="presOf" srcId="{C6E7BA4D-BF08-44DB-9749-BC661DFBECEA}" destId="{1B728FB8-8CD4-4AA2-A114-43CEEE264914}" srcOrd="0" destOrd="0" presId="urn:microsoft.com/office/officeart/2005/8/layout/vList4"/>
    <dgm:cxn modelId="{5CC377DD-18F7-4219-AA0E-961B7DCF6575}" srcId="{40A24569-9859-47B2-8E49-E26B42820515}" destId="{C6E7BA4D-BF08-44DB-9749-BC661DFBECEA}" srcOrd="0" destOrd="0" parTransId="{D0DB03F3-5173-4A9C-AF97-9F54F137386A}" sibTransId="{7381850F-FB05-4D66-A458-5B4704A06639}"/>
    <dgm:cxn modelId="{AC7169E0-C49F-472C-BF46-57610269FE10}" type="presOf" srcId="{10201D0F-904E-4F4F-8793-C4D816AAF000}" destId="{8F9F8D64-FD74-4815-B958-010D5F0F8A10}" srcOrd="1" destOrd="0" presId="urn:microsoft.com/office/officeart/2005/8/layout/vList4"/>
    <dgm:cxn modelId="{B041DFF4-F107-4A28-B7F1-E087DE68B1F9}" type="presOf" srcId="{40A24569-9859-47B2-8E49-E26B42820515}" destId="{4CEF42BD-BD4C-4B20-BDFC-A763377D9750}" srcOrd="0" destOrd="0" presId="urn:microsoft.com/office/officeart/2005/8/layout/vList4"/>
    <dgm:cxn modelId="{E04EC8A1-5C7C-40E6-8F99-CA85E496A243}" type="presParOf" srcId="{4CEF42BD-BD4C-4B20-BDFC-A763377D9750}" destId="{00492551-E68B-4D0A-8B21-AA217BEB6099}" srcOrd="0" destOrd="0" presId="urn:microsoft.com/office/officeart/2005/8/layout/vList4"/>
    <dgm:cxn modelId="{D4575F0B-B88B-45E9-92A3-37FE2EC0651C}" type="presParOf" srcId="{00492551-E68B-4D0A-8B21-AA217BEB6099}" destId="{1B728FB8-8CD4-4AA2-A114-43CEEE264914}" srcOrd="0" destOrd="0" presId="urn:microsoft.com/office/officeart/2005/8/layout/vList4"/>
    <dgm:cxn modelId="{4C97C00A-A26A-4435-B0EB-3104D688F88B}" type="presParOf" srcId="{00492551-E68B-4D0A-8B21-AA217BEB6099}" destId="{0DAA135F-0EA8-41FA-AF42-8C9C2D309FED}" srcOrd="1" destOrd="0" presId="urn:microsoft.com/office/officeart/2005/8/layout/vList4"/>
    <dgm:cxn modelId="{C1F487AC-C0CE-4EE2-B473-D5ABD5F5670C}" type="presParOf" srcId="{00492551-E68B-4D0A-8B21-AA217BEB6099}" destId="{91074030-28D6-4B46-84D6-E79AF074D48E}" srcOrd="2" destOrd="0" presId="urn:microsoft.com/office/officeart/2005/8/layout/vList4"/>
    <dgm:cxn modelId="{6BB282D3-942F-427C-8177-1F0EFF11F99D}" type="presParOf" srcId="{4CEF42BD-BD4C-4B20-BDFC-A763377D9750}" destId="{D742D2B1-6F24-49F9-BD2E-2B82AA219E23}" srcOrd="1" destOrd="0" presId="urn:microsoft.com/office/officeart/2005/8/layout/vList4"/>
    <dgm:cxn modelId="{83EF3861-65E2-4B2E-9109-1549BF6D0464}" type="presParOf" srcId="{4CEF42BD-BD4C-4B20-BDFC-A763377D9750}" destId="{62D0A492-1553-4F85-BCA7-6B14D032CE4D}" srcOrd="2" destOrd="0" presId="urn:microsoft.com/office/officeart/2005/8/layout/vList4"/>
    <dgm:cxn modelId="{42DB5EE1-5A47-4BFE-AC22-E8BC07892106}" type="presParOf" srcId="{62D0A492-1553-4F85-BCA7-6B14D032CE4D}" destId="{57D4EA75-CC9F-42DA-BD29-51EB424352EF}" srcOrd="0" destOrd="0" presId="urn:microsoft.com/office/officeart/2005/8/layout/vList4"/>
    <dgm:cxn modelId="{70BBA822-D30B-4689-A0E1-94B6B3BBA6E9}" type="presParOf" srcId="{62D0A492-1553-4F85-BCA7-6B14D032CE4D}" destId="{927B98FF-4836-40E4-B21B-B0AC44742ACF}" srcOrd="1" destOrd="0" presId="urn:microsoft.com/office/officeart/2005/8/layout/vList4"/>
    <dgm:cxn modelId="{59061CBB-EF87-4559-A93C-B326DB7AE1FD}" type="presParOf" srcId="{62D0A492-1553-4F85-BCA7-6B14D032CE4D}" destId="{8F9F8D64-FD74-4815-B958-010D5F0F8A10}" srcOrd="2" destOrd="0" presId="urn:microsoft.com/office/officeart/2005/8/layout/vList4"/>
    <dgm:cxn modelId="{3103F9F6-9610-4555-A3E1-AF5B0CF05BC3}" type="presParOf" srcId="{4CEF42BD-BD4C-4B20-BDFC-A763377D9750}" destId="{DDE7AFDA-7929-4B80-873E-CF5E7EA06EE5}" srcOrd="3" destOrd="0" presId="urn:microsoft.com/office/officeart/2005/8/layout/vList4"/>
    <dgm:cxn modelId="{259E2EA1-0A8A-4543-83DD-6B291D14E967}" type="presParOf" srcId="{4CEF42BD-BD4C-4B20-BDFC-A763377D9750}" destId="{6087193A-CA6D-4905-9288-83D763F07733}" srcOrd="4" destOrd="0" presId="urn:microsoft.com/office/officeart/2005/8/layout/vList4"/>
    <dgm:cxn modelId="{95745D56-5DCD-4131-8C26-B7FE8132F4B3}" type="presParOf" srcId="{6087193A-CA6D-4905-9288-83D763F07733}" destId="{3D371F0C-34BA-4D20-92F8-19EDB02DEDFE}" srcOrd="0" destOrd="0" presId="urn:microsoft.com/office/officeart/2005/8/layout/vList4"/>
    <dgm:cxn modelId="{513B5864-2A91-4D01-AC01-075AB3298130}" type="presParOf" srcId="{6087193A-CA6D-4905-9288-83D763F07733}" destId="{637E7C59-CFED-4EA9-AE95-BE658B3F873F}" srcOrd="1" destOrd="0" presId="urn:microsoft.com/office/officeart/2005/8/layout/vList4"/>
    <dgm:cxn modelId="{733E032C-7E71-467B-A4DE-1C2A0EBF95D5}" type="presParOf" srcId="{6087193A-CA6D-4905-9288-83D763F07733}" destId="{0265CFB2-8590-4E2F-8EE7-6C17485CF40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5F7DBF-A11F-40A8-8175-6E966AA636C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CF8963E-5347-4FD3-86AC-10C18332A228}">
      <dgm:prSet custT="1"/>
      <dgm:spPr/>
      <dgm:t>
        <a:bodyPr/>
        <a:lstStyle/>
        <a:p>
          <a:pPr>
            <a:lnSpc>
              <a:spcPct val="100000"/>
            </a:lnSpc>
          </a:pPr>
          <a:r>
            <a:rPr lang="en-US" sz="1250" dirty="0">
              <a:solidFill>
                <a:schemeClr val="bg1"/>
              </a:solidFill>
              <a:latin typeface="+mn-lt"/>
            </a:rPr>
            <a:t>Separate schools into three priority levels based </a:t>
          </a:r>
          <a:r>
            <a:rPr lang="en-US" sz="1250" baseline="0" dirty="0">
              <a:solidFill>
                <a:schemeClr val="bg1"/>
              </a:solidFill>
              <a:latin typeface="+mn-lt"/>
            </a:rPr>
            <a:t>on risk screen using public data</a:t>
          </a:r>
          <a:endParaRPr lang="en-US" sz="1250" dirty="0">
            <a:solidFill>
              <a:schemeClr val="bg1"/>
            </a:solidFill>
            <a:latin typeface="+mn-lt"/>
          </a:endParaRPr>
        </a:p>
      </dgm:t>
    </dgm:pt>
    <dgm:pt modelId="{B34AC615-6D45-493B-99D1-C3344396703F}" type="parTrans" cxnId="{F45DCBCB-263B-4E1B-803F-0B491B7DE9DC}">
      <dgm:prSet/>
      <dgm:spPr/>
      <dgm:t>
        <a:bodyPr/>
        <a:lstStyle/>
        <a:p>
          <a:endParaRPr lang="en-US"/>
        </a:p>
      </dgm:t>
    </dgm:pt>
    <dgm:pt modelId="{FA184564-A1BA-4592-863F-957FC333DE3E}" type="sibTrans" cxnId="{F45DCBCB-263B-4E1B-803F-0B491B7DE9DC}">
      <dgm:prSet/>
      <dgm:spPr/>
      <dgm:t>
        <a:bodyPr/>
        <a:lstStyle/>
        <a:p>
          <a:endParaRPr lang="en-US"/>
        </a:p>
      </dgm:t>
    </dgm:pt>
    <dgm:pt modelId="{A6C3A414-16FF-4155-B848-58F05A378A9E}">
      <dgm:prSet custT="1"/>
      <dgm:spPr/>
      <dgm:t>
        <a:bodyPr/>
        <a:lstStyle/>
        <a:p>
          <a:pPr>
            <a:lnSpc>
              <a:spcPct val="100000"/>
            </a:lnSpc>
          </a:pPr>
          <a:r>
            <a:rPr lang="en-US" sz="1250" dirty="0">
              <a:solidFill>
                <a:schemeClr val="bg1"/>
              </a:solidFill>
              <a:latin typeface="+mn-lt"/>
            </a:rPr>
            <a:t>For selected schools, SAA sends request for data and documents in advance to prepare for site review</a:t>
          </a:r>
        </a:p>
      </dgm:t>
    </dgm:pt>
    <dgm:pt modelId="{6E9741EB-B162-4BF7-AC73-281A0ACA8384}" type="parTrans" cxnId="{92E29FF3-9B52-4473-ADEE-2E266D385E09}">
      <dgm:prSet/>
      <dgm:spPr/>
      <dgm:t>
        <a:bodyPr/>
        <a:lstStyle/>
        <a:p>
          <a:endParaRPr lang="en-US"/>
        </a:p>
      </dgm:t>
    </dgm:pt>
    <dgm:pt modelId="{C398098B-AFF8-4D9A-B81D-3B5EF3AAB012}" type="sibTrans" cxnId="{92E29FF3-9B52-4473-ADEE-2E266D385E09}">
      <dgm:prSet/>
      <dgm:spPr/>
      <dgm:t>
        <a:bodyPr/>
        <a:lstStyle/>
        <a:p>
          <a:endParaRPr lang="en-US"/>
        </a:p>
      </dgm:t>
    </dgm:pt>
    <dgm:pt modelId="{3FBE653D-604C-4563-A408-4DED1534E6A5}">
      <dgm:prSet custT="1"/>
      <dgm:spPr/>
      <dgm:t>
        <a:bodyPr/>
        <a:lstStyle/>
        <a:p>
          <a:pPr>
            <a:lnSpc>
              <a:spcPct val="100000"/>
            </a:lnSpc>
          </a:pPr>
          <a:r>
            <a:rPr lang="en-US" sz="1250" dirty="0">
              <a:solidFill>
                <a:schemeClr val="bg1"/>
              </a:solidFill>
              <a:latin typeface="+mn-lt"/>
            </a:rPr>
            <a:t>Site visit includes classroom observation, student interviews, and inquiries based on pre-visit data review</a:t>
          </a:r>
        </a:p>
      </dgm:t>
    </dgm:pt>
    <dgm:pt modelId="{FAE60184-9EED-42A2-8605-5AA8C4505938}" type="parTrans" cxnId="{97B48547-552B-41DC-96D6-0D58187AFA8F}">
      <dgm:prSet/>
      <dgm:spPr/>
      <dgm:t>
        <a:bodyPr/>
        <a:lstStyle/>
        <a:p>
          <a:endParaRPr lang="en-US"/>
        </a:p>
      </dgm:t>
    </dgm:pt>
    <dgm:pt modelId="{AA9827CA-4A14-4A1A-A4CD-9E5BBA89C5A8}" type="sibTrans" cxnId="{97B48547-552B-41DC-96D6-0D58187AFA8F}">
      <dgm:prSet/>
      <dgm:spPr/>
      <dgm:t>
        <a:bodyPr/>
        <a:lstStyle/>
        <a:p>
          <a:endParaRPr lang="en-US"/>
        </a:p>
      </dgm:t>
    </dgm:pt>
    <dgm:pt modelId="{D605BD4B-24DB-4BD0-A4D3-7427DD504056}">
      <dgm:prSet custT="1"/>
      <dgm:spPr/>
      <dgm:t>
        <a:bodyPr/>
        <a:lstStyle/>
        <a:p>
          <a:pPr>
            <a:lnSpc>
              <a:spcPct val="100000"/>
            </a:lnSpc>
          </a:pPr>
          <a:r>
            <a:rPr lang="en-US" sz="1250" dirty="0">
              <a:solidFill>
                <a:schemeClr val="bg1"/>
              </a:solidFill>
              <a:latin typeface="+mn-lt"/>
            </a:rPr>
            <a:t>Summary to the facility, report to VA and referrals made to affiliated agencies</a:t>
          </a:r>
        </a:p>
      </dgm:t>
    </dgm:pt>
    <dgm:pt modelId="{9BC5E2D4-03EF-4C23-8004-E1493E9E6C2E}" type="parTrans" cxnId="{32E9AC6A-1D19-490E-9165-0299F3B117E1}">
      <dgm:prSet/>
      <dgm:spPr/>
      <dgm:t>
        <a:bodyPr/>
        <a:lstStyle/>
        <a:p>
          <a:endParaRPr lang="en-US"/>
        </a:p>
      </dgm:t>
    </dgm:pt>
    <dgm:pt modelId="{54D3F607-9AAC-4169-8A36-5D0A1EB6B62E}" type="sibTrans" cxnId="{32E9AC6A-1D19-490E-9165-0299F3B117E1}">
      <dgm:prSet/>
      <dgm:spPr/>
      <dgm:t>
        <a:bodyPr/>
        <a:lstStyle/>
        <a:p>
          <a:endParaRPr lang="en-US"/>
        </a:p>
      </dgm:t>
    </dgm:pt>
    <dgm:pt modelId="{3A4AAD1F-CC55-4374-96F2-70B3F2E284F3}" type="pres">
      <dgm:prSet presAssocID="{7A5F7DBF-A11F-40A8-8175-6E966AA636C9}" presName="root" presStyleCnt="0">
        <dgm:presLayoutVars>
          <dgm:dir/>
          <dgm:resizeHandles val="exact"/>
        </dgm:presLayoutVars>
      </dgm:prSet>
      <dgm:spPr/>
    </dgm:pt>
    <dgm:pt modelId="{0A6C87AF-7D81-438E-8F03-161BB1600B3D}" type="pres">
      <dgm:prSet presAssocID="{5CF8963E-5347-4FD3-86AC-10C18332A228}" presName="compNode" presStyleCnt="0"/>
      <dgm:spPr/>
    </dgm:pt>
    <dgm:pt modelId="{8F6C3C26-40DE-4441-B5EF-2F6FD0344931}" type="pres">
      <dgm:prSet presAssocID="{5CF8963E-5347-4FD3-86AC-10C18332A228}" presName="bgRect" presStyleLbl="bgShp" presStyleIdx="0" presStyleCnt="4" custLinFactNeighborX="-684" custLinFactNeighborY="-17713"/>
      <dgm:spPr>
        <a:solidFill>
          <a:srgbClr val="053367"/>
        </a:solidFill>
      </dgm:spPr>
    </dgm:pt>
    <dgm:pt modelId="{737DDEDE-FC85-40F6-8849-AB4DB7966481}" type="pres">
      <dgm:prSet presAssocID="{5CF8963E-5347-4FD3-86AC-10C18332A22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esearch"/>
        </a:ext>
      </dgm:extLst>
    </dgm:pt>
    <dgm:pt modelId="{CAFE2F81-40DD-4CC6-B852-7FD3968E099E}" type="pres">
      <dgm:prSet presAssocID="{5CF8963E-5347-4FD3-86AC-10C18332A228}" presName="spaceRect" presStyleCnt="0"/>
      <dgm:spPr/>
    </dgm:pt>
    <dgm:pt modelId="{D7E5AB93-CDD6-4763-BC79-A4CDB27C76D0}" type="pres">
      <dgm:prSet presAssocID="{5CF8963E-5347-4FD3-86AC-10C18332A228}" presName="parTx" presStyleLbl="revTx" presStyleIdx="0" presStyleCnt="4">
        <dgm:presLayoutVars>
          <dgm:chMax val="0"/>
          <dgm:chPref val="0"/>
        </dgm:presLayoutVars>
      </dgm:prSet>
      <dgm:spPr/>
    </dgm:pt>
    <dgm:pt modelId="{5F8E5A88-C671-4EE8-B10B-A407D65ECC1D}" type="pres">
      <dgm:prSet presAssocID="{FA184564-A1BA-4592-863F-957FC333DE3E}" presName="sibTrans" presStyleCnt="0"/>
      <dgm:spPr/>
    </dgm:pt>
    <dgm:pt modelId="{97536F05-00CC-4492-8EFE-50ACDCA65918}" type="pres">
      <dgm:prSet presAssocID="{A6C3A414-16FF-4155-B848-58F05A378A9E}" presName="compNode" presStyleCnt="0"/>
      <dgm:spPr/>
    </dgm:pt>
    <dgm:pt modelId="{86EFB1EA-C5DA-468F-B2F4-12317E2CCA23}" type="pres">
      <dgm:prSet presAssocID="{A6C3A414-16FF-4155-B848-58F05A378A9E}" presName="bgRect" presStyleLbl="bgShp" presStyleIdx="1" presStyleCnt="4" custLinFactNeighborX="-8629" custLinFactNeighborY="1161"/>
      <dgm:spPr>
        <a:solidFill>
          <a:srgbClr val="053367"/>
        </a:solidFill>
      </dgm:spPr>
    </dgm:pt>
    <dgm:pt modelId="{523CA690-B9D0-4CB6-826F-4C875949BEDD}" type="pres">
      <dgm:prSet presAssocID="{A6C3A414-16FF-4155-B848-58F05A378A9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3B16CBA9-A29D-4233-8A66-E159B0659D84}" type="pres">
      <dgm:prSet presAssocID="{A6C3A414-16FF-4155-B848-58F05A378A9E}" presName="spaceRect" presStyleCnt="0"/>
      <dgm:spPr/>
    </dgm:pt>
    <dgm:pt modelId="{6896EB09-1CEE-4C7E-860A-61DC57E12A81}" type="pres">
      <dgm:prSet presAssocID="{A6C3A414-16FF-4155-B848-58F05A378A9E}" presName="parTx" presStyleLbl="revTx" presStyleIdx="1" presStyleCnt="4">
        <dgm:presLayoutVars>
          <dgm:chMax val="0"/>
          <dgm:chPref val="0"/>
        </dgm:presLayoutVars>
      </dgm:prSet>
      <dgm:spPr/>
    </dgm:pt>
    <dgm:pt modelId="{694D574A-1108-4114-88F4-9EE73A7D456B}" type="pres">
      <dgm:prSet presAssocID="{C398098B-AFF8-4D9A-B81D-3B5EF3AAB012}" presName="sibTrans" presStyleCnt="0"/>
      <dgm:spPr/>
    </dgm:pt>
    <dgm:pt modelId="{B7D2231E-9B30-460B-AA44-F88592209A3D}" type="pres">
      <dgm:prSet presAssocID="{3FBE653D-604C-4563-A408-4DED1534E6A5}" presName="compNode" presStyleCnt="0"/>
      <dgm:spPr/>
    </dgm:pt>
    <dgm:pt modelId="{392F6F40-C0D5-4DFA-9F54-8CC66C1284F3}" type="pres">
      <dgm:prSet presAssocID="{3FBE653D-604C-4563-A408-4DED1534E6A5}" presName="bgRect" presStyleLbl="bgShp" presStyleIdx="2" presStyleCnt="4"/>
      <dgm:spPr>
        <a:solidFill>
          <a:srgbClr val="053367"/>
        </a:solidFill>
      </dgm:spPr>
    </dgm:pt>
    <dgm:pt modelId="{8848A92D-8F89-480D-A0BE-FDF0091B4DF3}" type="pres">
      <dgm:prSet presAssocID="{3FBE653D-604C-4563-A408-4DED1534E6A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ycle with people"/>
        </a:ext>
      </dgm:extLst>
    </dgm:pt>
    <dgm:pt modelId="{C50722C2-58D0-4D98-BE4A-C3629D9A7622}" type="pres">
      <dgm:prSet presAssocID="{3FBE653D-604C-4563-A408-4DED1534E6A5}" presName="spaceRect" presStyleCnt="0"/>
      <dgm:spPr/>
    </dgm:pt>
    <dgm:pt modelId="{7AAC09CC-29E8-4738-98FB-1B5D196B26F3}" type="pres">
      <dgm:prSet presAssocID="{3FBE653D-604C-4563-A408-4DED1534E6A5}" presName="parTx" presStyleLbl="revTx" presStyleIdx="2" presStyleCnt="4">
        <dgm:presLayoutVars>
          <dgm:chMax val="0"/>
          <dgm:chPref val="0"/>
        </dgm:presLayoutVars>
      </dgm:prSet>
      <dgm:spPr/>
    </dgm:pt>
    <dgm:pt modelId="{EF6774A7-CB0B-463E-80B8-025772ED961F}" type="pres">
      <dgm:prSet presAssocID="{AA9827CA-4A14-4A1A-A4CD-9E5BBA89C5A8}" presName="sibTrans" presStyleCnt="0"/>
      <dgm:spPr/>
    </dgm:pt>
    <dgm:pt modelId="{FC4CE432-97E1-4135-B3F4-DF96FA7B8E02}" type="pres">
      <dgm:prSet presAssocID="{D605BD4B-24DB-4BD0-A4D3-7427DD504056}" presName="compNode" presStyleCnt="0"/>
      <dgm:spPr/>
    </dgm:pt>
    <dgm:pt modelId="{10E1EB14-E9CF-4973-AE76-8E8606011280}" type="pres">
      <dgm:prSet presAssocID="{D605BD4B-24DB-4BD0-A4D3-7427DD504056}" presName="bgRect" presStyleLbl="bgShp" presStyleIdx="3" presStyleCnt="4"/>
      <dgm:spPr>
        <a:solidFill>
          <a:srgbClr val="053367"/>
        </a:solidFill>
      </dgm:spPr>
    </dgm:pt>
    <dgm:pt modelId="{C8B58C94-B390-403C-B413-399D7C395E33}" type="pres">
      <dgm:prSet presAssocID="{D605BD4B-24DB-4BD0-A4D3-7427DD504056}"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laybook"/>
        </a:ext>
      </dgm:extLst>
    </dgm:pt>
    <dgm:pt modelId="{79E83B31-1F4B-4721-A9E2-12F4A814E946}" type="pres">
      <dgm:prSet presAssocID="{D605BD4B-24DB-4BD0-A4D3-7427DD504056}" presName="spaceRect" presStyleCnt="0"/>
      <dgm:spPr/>
    </dgm:pt>
    <dgm:pt modelId="{B952FE65-03C4-4A41-BF6A-5E24B580B10A}" type="pres">
      <dgm:prSet presAssocID="{D605BD4B-24DB-4BD0-A4D3-7427DD504056}" presName="parTx" presStyleLbl="revTx" presStyleIdx="3" presStyleCnt="4">
        <dgm:presLayoutVars>
          <dgm:chMax val="0"/>
          <dgm:chPref val="0"/>
        </dgm:presLayoutVars>
      </dgm:prSet>
      <dgm:spPr/>
    </dgm:pt>
  </dgm:ptLst>
  <dgm:cxnLst>
    <dgm:cxn modelId="{668BA041-5802-4791-BC1D-86139135CC21}" type="presOf" srcId="{A6C3A414-16FF-4155-B848-58F05A378A9E}" destId="{6896EB09-1CEE-4C7E-860A-61DC57E12A81}" srcOrd="0" destOrd="0" presId="urn:microsoft.com/office/officeart/2018/2/layout/IconVerticalSolidList"/>
    <dgm:cxn modelId="{97B48547-552B-41DC-96D6-0D58187AFA8F}" srcId="{7A5F7DBF-A11F-40A8-8175-6E966AA636C9}" destId="{3FBE653D-604C-4563-A408-4DED1534E6A5}" srcOrd="2" destOrd="0" parTransId="{FAE60184-9EED-42A2-8605-5AA8C4505938}" sibTransId="{AA9827CA-4A14-4A1A-A4CD-9E5BBA89C5A8}"/>
    <dgm:cxn modelId="{646AC868-FED5-44B4-948E-2DC936D78BD1}" type="presOf" srcId="{5CF8963E-5347-4FD3-86AC-10C18332A228}" destId="{D7E5AB93-CDD6-4763-BC79-A4CDB27C76D0}" srcOrd="0" destOrd="0" presId="urn:microsoft.com/office/officeart/2018/2/layout/IconVerticalSolidList"/>
    <dgm:cxn modelId="{32E9AC6A-1D19-490E-9165-0299F3B117E1}" srcId="{7A5F7DBF-A11F-40A8-8175-6E966AA636C9}" destId="{D605BD4B-24DB-4BD0-A4D3-7427DD504056}" srcOrd="3" destOrd="0" parTransId="{9BC5E2D4-03EF-4C23-8004-E1493E9E6C2E}" sibTransId="{54D3F607-9AAC-4169-8A36-5D0A1EB6B62E}"/>
    <dgm:cxn modelId="{C707BD4A-5BA4-4915-9585-40AA1F76FD82}" type="presOf" srcId="{3FBE653D-604C-4563-A408-4DED1534E6A5}" destId="{7AAC09CC-29E8-4738-98FB-1B5D196B26F3}" srcOrd="0" destOrd="0" presId="urn:microsoft.com/office/officeart/2018/2/layout/IconVerticalSolidList"/>
    <dgm:cxn modelId="{F45DCBCB-263B-4E1B-803F-0B491B7DE9DC}" srcId="{7A5F7DBF-A11F-40A8-8175-6E966AA636C9}" destId="{5CF8963E-5347-4FD3-86AC-10C18332A228}" srcOrd="0" destOrd="0" parTransId="{B34AC615-6D45-493B-99D1-C3344396703F}" sibTransId="{FA184564-A1BA-4592-863F-957FC333DE3E}"/>
    <dgm:cxn modelId="{40513EEE-31F7-4F3F-9F37-BA61D72F6272}" type="presOf" srcId="{7A5F7DBF-A11F-40A8-8175-6E966AA636C9}" destId="{3A4AAD1F-CC55-4374-96F2-70B3F2E284F3}" srcOrd="0" destOrd="0" presId="urn:microsoft.com/office/officeart/2018/2/layout/IconVerticalSolidList"/>
    <dgm:cxn modelId="{92E29FF3-9B52-4473-ADEE-2E266D385E09}" srcId="{7A5F7DBF-A11F-40A8-8175-6E966AA636C9}" destId="{A6C3A414-16FF-4155-B848-58F05A378A9E}" srcOrd="1" destOrd="0" parTransId="{6E9741EB-B162-4BF7-AC73-281A0ACA8384}" sibTransId="{C398098B-AFF8-4D9A-B81D-3B5EF3AAB012}"/>
    <dgm:cxn modelId="{BD8528FE-D21F-46B2-9457-44B9241AD86C}" type="presOf" srcId="{D605BD4B-24DB-4BD0-A4D3-7427DD504056}" destId="{B952FE65-03C4-4A41-BF6A-5E24B580B10A}" srcOrd="0" destOrd="0" presId="urn:microsoft.com/office/officeart/2018/2/layout/IconVerticalSolidList"/>
    <dgm:cxn modelId="{4F63E60F-BC49-4904-8E45-1496D305FE4F}" type="presParOf" srcId="{3A4AAD1F-CC55-4374-96F2-70B3F2E284F3}" destId="{0A6C87AF-7D81-438E-8F03-161BB1600B3D}" srcOrd="0" destOrd="0" presId="urn:microsoft.com/office/officeart/2018/2/layout/IconVerticalSolidList"/>
    <dgm:cxn modelId="{B3B6DD2C-58D9-401A-951E-EE8A70CABE20}" type="presParOf" srcId="{0A6C87AF-7D81-438E-8F03-161BB1600B3D}" destId="{8F6C3C26-40DE-4441-B5EF-2F6FD0344931}" srcOrd="0" destOrd="0" presId="urn:microsoft.com/office/officeart/2018/2/layout/IconVerticalSolidList"/>
    <dgm:cxn modelId="{E9BE2346-2B89-4BDA-B8CA-562B6E471F2D}" type="presParOf" srcId="{0A6C87AF-7D81-438E-8F03-161BB1600B3D}" destId="{737DDEDE-FC85-40F6-8849-AB4DB7966481}" srcOrd="1" destOrd="0" presId="urn:microsoft.com/office/officeart/2018/2/layout/IconVerticalSolidList"/>
    <dgm:cxn modelId="{A34D30E4-DB04-4045-8FF2-A992673838C4}" type="presParOf" srcId="{0A6C87AF-7D81-438E-8F03-161BB1600B3D}" destId="{CAFE2F81-40DD-4CC6-B852-7FD3968E099E}" srcOrd="2" destOrd="0" presId="urn:microsoft.com/office/officeart/2018/2/layout/IconVerticalSolidList"/>
    <dgm:cxn modelId="{4E0652A3-A86B-4A37-9393-3ACB8062CDF5}" type="presParOf" srcId="{0A6C87AF-7D81-438E-8F03-161BB1600B3D}" destId="{D7E5AB93-CDD6-4763-BC79-A4CDB27C76D0}" srcOrd="3" destOrd="0" presId="urn:microsoft.com/office/officeart/2018/2/layout/IconVerticalSolidList"/>
    <dgm:cxn modelId="{4EE292BC-42FA-4E3D-817E-39975B912F76}" type="presParOf" srcId="{3A4AAD1F-CC55-4374-96F2-70B3F2E284F3}" destId="{5F8E5A88-C671-4EE8-B10B-A407D65ECC1D}" srcOrd="1" destOrd="0" presId="urn:microsoft.com/office/officeart/2018/2/layout/IconVerticalSolidList"/>
    <dgm:cxn modelId="{76A52969-C411-45D1-9939-D30C701DE52D}" type="presParOf" srcId="{3A4AAD1F-CC55-4374-96F2-70B3F2E284F3}" destId="{97536F05-00CC-4492-8EFE-50ACDCA65918}" srcOrd="2" destOrd="0" presId="urn:microsoft.com/office/officeart/2018/2/layout/IconVerticalSolidList"/>
    <dgm:cxn modelId="{8C2F0515-B7EF-4659-8663-9DC28BD36537}" type="presParOf" srcId="{97536F05-00CC-4492-8EFE-50ACDCA65918}" destId="{86EFB1EA-C5DA-468F-B2F4-12317E2CCA23}" srcOrd="0" destOrd="0" presId="urn:microsoft.com/office/officeart/2018/2/layout/IconVerticalSolidList"/>
    <dgm:cxn modelId="{B06BB4AE-99B7-4842-A7C2-1E0B62D94707}" type="presParOf" srcId="{97536F05-00CC-4492-8EFE-50ACDCA65918}" destId="{523CA690-B9D0-4CB6-826F-4C875949BEDD}" srcOrd="1" destOrd="0" presId="urn:microsoft.com/office/officeart/2018/2/layout/IconVerticalSolidList"/>
    <dgm:cxn modelId="{A810BFA8-4D71-4E80-9789-5E088C48395F}" type="presParOf" srcId="{97536F05-00CC-4492-8EFE-50ACDCA65918}" destId="{3B16CBA9-A29D-4233-8A66-E159B0659D84}" srcOrd="2" destOrd="0" presId="urn:microsoft.com/office/officeart/2018/2/layout/IconVerticalSolidList"/>
    <dgm:cxn modelId="{1F4543D6-4D14-4498-8475-B0B9FD37351D}" type="presParOf" srcId="{97536F05-00CC-4492-8EFE-50ACDCA65918}" destId="{6896EB09-1CEE-4C7E-860A-61DC57E12A81}" srcOrd="3" destOrd="0" presId="urn:microsoft.com/office/officeart/2018/2/layout/IconVerticalSolidList"/>
    <dgm:cxn modelId="{621710BA-16EC-43D1-BBDC-B85B17DCDD84}" type="presParOf" srcId="{3A4AAD1F-CC55-4374-96F2-70B3F2E284F3}" destId="{694D574A-1108-4114-88F4-9EE73A7D456B}" srcOrd="3" destOrd="0" presId="urn:microsoft.com/office/officeart/2018/2/layout/IconVerticalSolidList"/>
    <dgm:cxn modelId="{0515E83C-05B8-4CF4-89EC-94521D87F85F}" type="presParOf" srcId="{3A4AAD1F-CC55-4374-96F2-70B3F2E284F3}" destId="{B7D2231E-9B30-460B-AA44-F88592209A3D}" srcOrd="4" destOrd="0" presId="urn:microsoft.com/office/officeart/2018/2/layout/IconVerticalSolidList"/>
    <dgm:cxn modelId="{DEC58EE2-224F-4902-B74C-80289AFE9F06}" type="presParOf" srcId="{B7D2231E-9B30-460B-AA44-F88592209A3D}" destId="{392F6F40-C0D5-4DFA-9F54-8CC66C1284F3}" srcOrd="0" destOrd="0" presId="urn:microsoft.com/office/officeart/2018/2/layout/IconVerticalSolidList"/>
    <dgm:cxn modelId="{6EAA27CA-ACF1-49ED-97BC-CF885A75A67B}" type="presParOf" srcId="{B7D2231E-9B30-460B-AA44-F88592209A3D}" destId="{8848A92D-8F89-480D-A0BE-FDF0091B4DF3}" srcOrd="1" destOrd="0" presId="urn:microsoft.com/office/officeart/2018/2/layout/IconVerticalSolidList"/>
    <dgm:cxn modelId="{E6B18729-2BCF-461D-8263-55E4311ED60D}" type="presParOf" srcId="{B7D2231E-9B30-460B-AA44-F88592209A3D}" destId="{C50722C2-58D0-4D98-BE4A-C3629D9A7622}" srcOrd="2" destOrd="0" presId="urn:microsoft.com/office/officeart/2018/2/layout/IconVerticalSolidList"/>
    <dgm:cxn modelId="{A0D93A25-47BE-43B2-8A74-D33D5D1749DE}" type="presParOf" srcId="{B7D2231E-9B30-460B-AA44-F88592209A3D}" destId="{7AAC09CC-29E8-4738-98FB-1B5D196B26F3}" srcOrd="3" destOrd="0" presId="urn:microsoft.com/office/officeart/2018/2/layout/IconVerticalSolidList"/>
    <dgm:cxn modelId="{AC1FE51B-ECF6-4692-8ADD-D1330D52A3F2}" type="presParOf" srcId="{3A4AAD1F-CC55-4374-96F2-70B3F2E284F3}" destId="{EF6774A7-CB0B-463E-80B8-025772ED961F}" srcOrd="5" destOrd="0" presId="urn:microsoft.com/office/officeart/2018/2/layout/IconVerticalSolidList"/>
    <dgm:cxn modelId="{A41EEE0E-99F2-40CB-8A2F-066B989EFA50}" type="presParOf" srcId="{3A4AAD1F-CC55-4374-96F2-70B3F2E284F3}" destId="{FC4CE432-97E1-4135-B3F4-DF96FA7B8E02}" srcOrd="6" destOrd="0" presId="urn:microsoft.com/office/officeart/2018/2/layout/IconVerticalSolidList"/>
    <dgm:cxn modelId="{4F3A38D0-34D0-4A68-9156-AD9A0155C631}" type="presParOf" srcId="{FC4CE432-97E1-4135-B3F4-DF96FA7B8E02}" destId="{10E1EB14-E9CF-4973-AE76-8E8606011280}" srcOrd="0" destOrd="0" presId="urn:microsoft.com/office/officeart/2018/2/layout/IconVerticalSolidList"/>
    <dgm:cxn modelId="{BC9541F0-AF07-49A7-9B27-1787F5D227D2}" type="presParOf" srcId="{FC4CE432-97E1-4135-B3F4-DF96FA7B8E02}" destId="{C8B58C94-B390-403C-B413-399D7C395E33}" srcOrd="1" destOrd="0" presId="urn:microsoft.com/office/officeart/2018/2/layout/IconVerticalSolidList"/>
    <dgm:cxn modelId="{C421C6CB-86EF-4FE3-A0E4-BDEB71E5CF33}" type="presParOf" srcId="{FC4CE432-97E1-4135-B3F4-DF96FA7B8E02}" destId="{79E83B31-1F4B-4721-A9E2-12F4A814E946}" srcOrd="2" destOrd="0" presId="urn:microsoft.com/office/officeart/2018/2/layout/IconVerticalSolidList"/>
    <dgm:cxn modelId="{63A14DBE-6F7B-408A-841C-4D32CBDC8581}" type="presParOf" srcId="{FC4CE432-97E1-4135-B3F4-DF96FA7B8E02}" destId="{B952FE65-03C4-4A41-BF6A-5E24B580B10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1CE401-19C6-4EA1-B543-0E1D46D9BC4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2858C60-8E45-4DB1-851E-B09411D32EBD}">
      <dgm:prSet custT="1"/>
      <dgm:spPr>
        <a:solidFill>
          <a:srgbClr val="053367"/>
        </a:solidFill>
      </dgm:spPr>
      <dgm:t>
        <a:bodyPr/>
        <a:lstStyle/>
        <a:p>
          <a:r>
            <a:rPr lang="en-US" sz="1600" b="0" i="0" baseline="0" dirty="0"/>
            <a:t>Some reviews will find the initial risk factors were not actually indicative of heightened risk and no reason for corrective action is warranted.</a:t>
          </a:r>
          <a:endParaRPr lang="en-US" sz="1600" dirty="0"/>
        </a:p>
      </dgm:t>
    </dgm:pt>
    <dgm:pt modelId="{0C12D6D6-3FA4-48C8-958A-AEED8C9793C8}" type="parTrans" cxnId="{87CC4D3C-5067-4980-8861-3439C3E5D865}">
      <dgm:prSet/>
      <dgm:spPr/>
      <dgm:t>
        <a:bodyPr/>
        <a:lstStyle/>
        <a:p>
          <a:endParaRPr lang="en-US"/>
        </a:p>
      </dgm:t>
    </dgm:pt>
    <dgm:pt modelId="{36B09651-AA08-43DE-98D3-39FAA5F9DA23}" type="sibTrans" cxnId="{87CC4D3C-5067-4980-8861-3439C3E5D865}">
      <dgm:prSet/>
      <dgm:spPr/>
      <dgm:t>
        <a:bodyPr/>
        <a:lstStyle/>
        <a:p>
          <a:endParaRPr lang="en-US"/>
        </a:p>
      </dgm:t>
    </dgm:pt>
    <dgm:pt modelId="{717350BF-F5B0-40CB-B18D-677CE6A494B8}">
      <dgm:prSet custT="1"/>
      <dgm:spPr>
        <a:solidFill>
          <a:srgbClr val="053367"/>
        </a:solidFill>
      </dgm:spPr>
      <dgm:t>
        <a:bodyPr/>
        <a:lstStyle/>
        <a:p>
          <a:r>
            <a:rPr lang="en-US" sz="1600" b="0" i="0" baseline="0" dirty="0"/>
            <a:t>Other reviews, however, will find academic shortcomings, financial noncompliance, or deceptive recruiting practices that may rise to the level of a substantial misrepresentation.</a:t>
          </a:r>
          <a:endParaRPr lang="en-US" sz="1600" dirty="0"/>
        </a:p>
      </dgm:t>
    </dgm:pt>
    <dgm:pt modelId="{86A65A86-BFF4-4F11-BA3A-FF0986FFE8B4}" type="parTrans" cxnId="{9BBD3448-6EB7-45BA-9749-8C927700515A}">
      <dgm:prSet/>
      <dgm:spPr/>
      <dgm:t>
        <a:bodyPr/>
        <a:lstStyle/>
        <a:p>
          <a:endParaRPr lang="en-US"/>
        </a:p>
      </dgm:t>
    </dgm:pt>
    <dgm:pt modelId="{ACA8054B-8985-4568-ADDC-C9527B0FAD1A}" type="sibTrans" cxnId="{9BBD3448-6EB7-45BA-9749-8C927700515A}">
      <dgm:prSet/>
      <dgm:spPr/>
      <dgm:t>
        <a:bodyPr/>
        <a:lstStyle/>
        <a:p>
          <a:endParaRPr lang="en-US"/>
        </a:p>
      </dgm:t>
    </dgm:pt>
    <dgm:pt modelId="{C612E72F-5A36-41F6-949B-C8D9973F92BF}" type="pres">
      <dgm:prSet presAssocID="{511CE401-19C6-4EA1-B543-0E1D46D9BC4C}" presName="Name0" presStyleCnt="0">
        <dgm:presLayoutVars>
          <dgm:dir/>
          <dgm:animLvl val="lvl"/>
          <dgm:resizeHandles val="exact"/>
        </dgm:presLayoutVars>
      </dgm:prSet>
      <dgm:spPr/>
    </dgm:pt>
    <dgm:pt modelId="{8472BEFA-CDED-44B4-9154-A0B973C3A54B}" type="pres">
      <dgm:prSet presAssocID="{A2858C60-8E45-4DB1-851E-B09411D32EBD}" presName="linNode" presStyleCnt="0"/>
      <dgm:spPr/>
    </dgm:pt>
    <dgm:pt modelId="{02999250-6A2E-4E77-A5F5-650CBA80BDBC}" type="pres">
      <dgm:prSet presAssocID="{A2858C60-8E45-4DB1-851E-B09411D32EBD}" presName="parentText" presStyleLbl="node1" presStyleIdx="0" presStyleCnt="2" custScaleX="277778" custLinFactNeighborX="41440">
        <dgm:presLayoutVars>
          <dgm:chMax val="1"/>
          <dgm:bulletEnabled val="1"/>
        </dgm:presLayoutVars>
      </dgm:prSet>
      <dgm:spPr/>
    </dgm:pt>
    <dgm:pt modelId="{7A1968CA-F63E-44A3-983F-835048D7D10D}" type="pres">
      <dgm:prSet presAssocID="{36B09651-AA08-43DE-98D3-39FAA5F9DA23}" presName="sp" presStyleCnt="0"/>
      <dgm:spPr/>
    </dgm:pt>
    <dgm:pt modelId="{6379EEC7-DF73-49BB-8400-B8935E1B0082}" type="pres">
      <dgm:prSet presAssocID="{717350BF-F5B0-40CB-B18D-677CE6A494B8}" presName="linNode" presStyleCnt="0"/>
      <dgm:spPr/>
    </dgm:pt>
    <dgm:pt modelId="{E31AE89A-EDA1-4DD6-B99D-CE92DBF98999}" type="pres">
      <dgm:prSet presAssocID="{717350BF-F5B0-40CB-B18D-677CE6A494B8}" presName="parentText" presStyleLbl="node1" presStyleIdx="1" presStyleCnt="2" custScaleX="277778" custLinFactNeighborX="41440">
        <dgm:presLayoutVars>
          <dgm:chMax val="1"/>
          <dgm:bulletEnabled val="1"/>
        </dgm:presLayoutVars>
      </dgm:prSet>
      <dgm:spPr/>
    </dgm:pt>
  </dgm:ptLst>
  <dgm:cxnLst>
    <dgm:cxn modelId="{87CC4D3C-5067-4980-8861-3439C3E5D865}" srcId="{511CE401-19C6-4EA1-B543-0E1D46D9BC4C}" destId="{A2858C60-8E45-4DB1-851E-B09411D32EBD}" srcOrd="0" destOrd="0" parTransId="{0C12D6D6-3FA4-48C8-958A-AEED8C9793C8}" sibTransId="{36B09651-AA08-43DE-98D3-39FAA5F9DA23}"/>
    <dgm:cxn modelId="{9BBD3448-6EB7-45BA-9749-8C927700515A}" srcId="{511CE401-19C6-4EA1-B543-0E1D46D9BC4C}" destId="{717350BF-F5B0-40CB-B18D-677CE6A494B8}" srcOrd="1" destOrd="0" parTransId="{86A65A86-BFF4-4F11-BA3A-FF0986FFE8B4}" sibTransId="{ACA8054B-8985-4568-ADDC-C9527B0FAD1A}"/>
    <dgm:cxn modelId="{799F2F8F-FCF7-4318-9055-A4E177172210}" type="presOf" srcId="{A2858C60-8E45-4DB1-851E-B09411D32EBD}" destId="{02999250-6A2E-4E77-A5F5-650CBA80BDBC}" srcOrd="0" destOrd="0" presId="urn:microsoft.com/office/officeart/2005/8/layout/vList5"/>
    <dgm:cxn modelId="{C9217BA1-40F5-4141-97F2-17128CD55B16}" type="presOf" srcId="{717350BF-F5B0-40CB-B18D-677CE6A494B8}" destId="{E31AE89A-EDA1-4DD6-B99D-CE92DBF98999}" srcOrd="0" destOrd="0" presId="urn:microsoft.com/office/officeart/2005/8/layout/vList5"/>
    <dgm:cxn modelId="{3A87E2AF-E105-4908-913E-EEB8B13734E1}" type="presOf" srcId="{511CE401-19C6-4EA1-B543-0E1D46D9BC4C}" destId="{C612E72F-5A36-41F6-949B-C8D9973F92BF}" srcOrd="0" destOrd="0" presId="urn:microsoft.com/office/officeart/2005/8/layout/vList5"/>
    <dgm:cxn modelId="{53960E34-CDBC-4585-83A5-552DD1F6F5D2}" type="presParOf" srcId="{C612E72F-5A36-41F6-949B-C8D9973F92BF}" destId="{8472BEFA-CDED-44B4-9154-A0B973C3A54B}" srcOrd="0" destOrd="0" presId="urn:microsoft.com/office/officeart/2005/8/layout/vList5"/>
    <dgm:cxn modelId="{DC613AD8-70D0-4295-847C-3E1BCF5E59F4}" type="presParOf" srcId="{8472BEFA-CDED-44B4-9154-A0B973C3A54B}" destId="{02999250-6A2E-4E77-A5F5-650CBA80BDBC}" srcOrd="0" destOrd="0" presId="urn:microsoft.com/office/officeart/2005/8/layout/vList5"/>
    <dgm:cxn modelId="{27D48232-9FE6-4B55-9DB6-FAD66290115E}" type="presParOf" srcId="{C612E72F-5A36-41F6-949B-C8D9973F92BF}" destId="{7A1968CA-F63E-44A3-983F-835048D7D10D}" srcOrd="1" destOrd="0" presId="urn:microsoft.com/office/officeart/2005/8/layout/vList5"/>
    <dgm:cxn modelId="{61A056BA-0EB3-492A-A762-BCF6BDA1098E}" type="presParOf" srcId="{C612E72F-5A36-41F6-949B-C8D9973F92BF}" destId="{6379EEC7-DF73-49BB-8400-B8935E1B0082}" srcOrd="2" destOrd="0" presId="urn:microsoft.com/office/officeart/2005/8/layout/vList5"/>
    <dgm:cxn modelId="{E25171A5-4140-4FC8-A823-B65EB80AF344}" type="presParOf" srcId="{6379EEC7-DF73-49BB-8400-B8935E1B0082}" destId="{E31AE89A-EDA1-4DD6-B99D-CE92DBF98999}"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074E2-BBDF-441F-906B-6CD18886F31C}">
      <dsp:nvSpPr>
        <dsp:cNvPr id="0" name=""/>
        <dsp:cNvSpPr/>
      </dsp:nvSpPr>
      <dsp:spPr>
        <a:xfrm>
          <a:off x="651882" y="244085"/>
          <a:ext cx="3312313" cy="3312313"/>
        </a:xfrm>
        <a:prstGeom prst="pie">
          <a:avLst>
            <a:gd name="adj1" fmla="val 16200000"/>
            <a:gd name="adj2" fmla="val 20520000"/>
          </a:avLst>
        </a:prstGeom>
        <a:solidFill>
          <a:srgbClr val="053367"/>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t" anchorCtr="0">
          <a:noAutofit/>
        </a:bodyPr>
        <a:lstStyle/>
        <a:p>
          <a:pPr marL="0" lvl="0" indent="0" algn="ctr" defTabSz="533400">
            <a:lnSpc>
              <a:spcPct val="90000"/>
            </a:lnSpc>
            <a:spcBef>
              <a:spcPct val="0"/>
            </a:spcBef>
            <a:spcAft>
              <a:spcPct val="35000"/>
            </a:spcAft>
            <a:buNone/>
          </a:pPr>
          <a:r>
            <a:rPr lang="en-US" sz="1200" kern="1200" dirty="0"/>
            <a:t>Acknowledge that some schools pose less risk than others</a:t>
          </a:r>
        </a:p>
      </dsp:txBody>
      <dsp:txXfrm>
        <a:off x="2379805" y="800870"/>
        <a:ext cx="1064672" cy="709781"/>
      </dsp:txXfrm>
    </dsp:sp>
    <dsp:sp modelId="{589272F1-6040-4A6D-BB02-1F4EB5FCBD41}">
      <dsp:nvSpPr>
        <dsp:cNvPr id="0" name=""/>
        <dsp:cNvSpPr/>
      </dsp:nvSpPr>
      <dsp:spPr>
        <a:xfrm>
          <a:off x="680273" y="332414"/>
          <a:ext cx="3312313" cy="3312313"/>
        </a:xfrm>
        <a:prstGeom prst="pie">
          <a:avLst>
            <a:gd name="adj1" fmla="val 20520000"/>
            <a:gd name="adj2" fmla="val 3240000"/>
          </a:avLst>
        </a:prstGeom>
        <a:solidFill>
          <a:srgbClr val="053367"/>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t" anchorCtr="0">
          <a:noAutofit/>
        </a:bodyPr>
        <a:lstStyle/>
        <a:p>
          <a:pPr marL="0" lvl="0" indent="0" algn="ctr" defTabSz="533400">
            <a:lnSpc>
              <a:spcPct val="90000"/>
            </a:lnSpc>
            <a:spcBef>
              <a:spcPct val="0"/>
            </a:spcBef>
            <a:spcAft>
              <a:spcPct val="35000"/>
            </a:spcAft>
            <a:buNone/>
          </a:pPr>
          <a:r>
            <a:rPr lang="en-US" sz="1200" kern="1200" dirty="0"/>
            <a:t>Review recruiting tactics and student concerns</a:t>
          </a:r>
        </a:p>
      </dsp:txBody>
      <dsp:txXfrm>
        <a:off x="2813561" y="1845825"/>
        <a:ext cx="985807" cy="788646"/>
      </dsp:txXfrm>
    </dsp:sp>
    <dsp:sp modelId="{64A55F21-D42E-40EF-9B7F-F91D7676AD56}">
      <dsp:nvSpPr>
        <dsp:cNvPr id="0" name=""/>
        <dsp:cNvSpPr/>
      </dsp:nvSpPr>
      <dsp:spPr>
        <a:xfrm>
          <a:off x="605352" y="386830"/>
          <a:ext cx="3312313" cy="3312313"/>
        </a:xfrm>
        <a:prstGeom prst="pie">
          <a:avLst>
            <a:gd name="adj1" fmla="val 3240000"/>
            <a:gd name="adj2" fmla="val 7560000"/>
          </a:avLst>
        </a:prstGeom>
        <a:solidFill>
          <a:srgbClr val="053367"/>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t" anchorCtr="0">
          <a:noAutofit/>
        </a:bodyPr>
        <a:lstStyle/>
        <a:p>
          <a:pPr marL="0" lvl="0" indent="0" algn="ctr" defTabSz="533400">
            <a:lnSpc>
              <a:spcPct val="90000"/>
            </a:lnSpc>
            <a:spcBef>
              <a:spcPct val="0"/>
            </a:spcBef>
            <a:spcAft>
              <a:spcPct val="35000"/>
            </a:spcAft>
            <a:buNone/>
          </a:pPr>
          <a:r>
            <a:rPr lang="en-US" sz="1200" kern="1200" dirty="0"/>
            <a:t>Review financial stability</a:t>
          </a:r>
        </a:p>
      </dsp:txBody>
      <dsp:txXfrm>
        <a:off x="1788321" y="2713336"/>
        <a:ext cx="946375" cy="867510"/>
      </dsp:txXfrm>
    </dsp:sp>
    <dsp:sp modelId="{E597BA9A-19B9-40A3-96DF-8E31ADF95443}">
      <dsp:nvSpPr>
        <dsp:cNvPr id="0" name=""/>
        <dsp:cNvSpPr/>
      </dsp:nvSpPr>
      <dsp:spPr>
        <a:xfrm>
          <a:off x="530431" y="332414"/>
          <a:ext cx="3312313" cy="3312313"/>
        </a:xfrm>
        <a:prstGeom prst="pie">
          <a:avLst>
            <a:gd name="adj1" fmla="val 7560000"/>
            <a:gd name="adj2" fmla="val 11880000"/>
          </a:avLst>
        </a:prstGeom>
        <a:solidFill>
          <a:srgbClr val="053367"/>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Create incentives to improve and address identified risks</a:t>
          </a:r>
        </a:p>
      </dsp:txBody>
      <dsp:txXfrm>
        <a:off x="723649" y="1845825"/>
        <a:ext cx="985807" cy="788646"/>
      </dsp:txXfrm>
    </dsp:sp>
    <dsp:sp modelId="{8CE7212B-BE6A-844C-858D-3CEDB275EAC7}">
      <dsp:nvSpPr>
        <dsp:cNvPr id="0" name=""/>
        <dsp:cNvSpPr/>
      </dsp:nvSpPr>
      <dsp:spPr>
        <a:xfrm>
          <a:off x="558822" y="244085"/>
          <a:ext cx="3312313" cy="3312313"/>
        </a:xfrm>
        <a:prstGeom prst="pie">
          <a:avLst>
            <a:gd name="adj1" fmla="val 11880000"/>
            <a:gd name="adj2" fmla="val 16200000"/>
          </a:avLst>
        </a:prstGeom>
        <a:solidFill>
          <a:srgbClr val="053367"/>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t" anchorCtr="0">
          <a:noAutofit/>
        </a:bodyPr>
        <a:lstStyle/>
        <a:p>
          <a:pPr marL="0" lvl="0" indent="0" algn="ctr" defTabSz="533400">
            <a:lnSpc>
              <a:spcPct val="90000"/>
            </a:lnSpc>
            <a:spcBef>
              <a:spcPct val="0"/>
            </a:spcBef>
            <a:spcAft>
              <a:spcPct val="35000"/>
            </a:spcAft>
            <a:buNone/>
          </a:pPr>
          <a:r>
            <a:rPr lang="en-US" sz="1200" kern="1200" dirty="0"/>
            <a:t>Consider the probability and impact of the potential risk </a:t>
          </a:r>
        </a:p>
      </dsp:txBody>
      <dsp:txXfrm>
        <a:off x="1078539" y="800870"/>
        <a:ext cx="1064672" cy="709781"/>
      </dsp:txXfrm>
    </dsp:sp>
    <dsp:sp modelId="{E15CF09D-5089-DC43-A7CB-7D311C09B494}">
      <dsp:nvSpPr>
        <dsp:cNvPr id="0" name=""/>
        <dsp:cNvSpPr/>
      </dsp:nvSpPr>
      <dsp:spPr>
        <a:xfrm>
          <a:off x="446678" y="39037"/>
          <a:ext cx="3722409" cy="3722409"/>
        </a:xfrm>
        <a:prstGeom prst="circularArrow">
          <a:avLst>
            <a:gd name="adj1" fmla="val 5085"/>
            <a:gd name="adj2" fmla="val 327528"/>
            <a:gd name="adj3" fmla="val 20192361"/>
            <a:gd name="adj4" fmla="val 16200324"/>
            <a:gd name="adj5" fmla="val 5932"/>
          </a:avLst>
        </a:prstGeom>
        <a:solidFill>
          <a:srgbClr val="0070C0"/>
        </a:solidFill>
        <a:ln>
          <a:noFill/>
        </a:ln>
        <a:effectLst/>
      </dsp:spPr>
      <dsp:style>
        <a:lnRef idx="0">
          <a:scrgbClr r="0" g="0" b="0"/>
        </a:lnRef>
        <a:fillRef idx="1">
          <a:scrgbClr r="0" g="0" b="0"/>
        </a:fillRef>
        <a:effectRef idx="1">
          <a:scrgbClr r="0" g="0" b="0"/>
        </a:effectRef>
        <a:fontRef idx="minor">
          <a:schemeClr val="lt1"/>
        </a:fontRef>
      </dsp:style>
    </dsp:sp>
    <dsp:sp modelId="{D62B4F8E-7A66-6448-BA99-B260CE01BCC2}">
      <dsp:nvSpPr>
        <dsp:cNvPr id="0" name=""/>
        <dsp:cNvSpPr/>
      </dsp:nvSpPr>
      <dsp:spPr>
        <a:xfrm>
          <a:off x="475454" y="127337"/>
          <a:ext cx="3722409" cy="3722409"/>
        </a:xfrm>
        <a:prstGeom prst="circularArrow">
          <a:avLst>
            <a:gd name="adj1" fmla="val 5085"/>
            <a:gd name="adj2" fmla="val 327528"/>
            <a:gd name="adj3" fmla="val 2912753"/>
            <a:gd name="adj4" fmla="val 20519953"/>
            <a:gd name="adj5" fmla="val 5932"/>
          </a:avLst>
        </a:prstGeom>
        <a:solidFill>
          <a:schemeClr val="tx2">
            <a:lumMod val="40000"/>
            <a:lumOff val="60000"/>
          </a:schemeClr>
        </a:solidFill>
        <a:ln>
          <a:noFill/>
        </a:ln>
        <a:effectLst/>
      </dsp:spPr>
      <dsp:style>
        <a:lnRef idx="0">
          <a:scrgbClr r="0" g="0" b="0"/>
        </a:lnRef>
        <a:fillRef idx="1">
          <a:scrgbClr r="0" g="0" b="0"/>
        </a:fillRef>
        <a:effectRef idx="1">
          <a:scrgbClr r="0" g="0" b="0"/>
        </a:effectRef>
        <a:fontRef idx="minor">
          <a:schemeClr val="lt1"/>
        </a:fontRef>
      </dsp:style>
    </dsp:sp>
    <dsp:sp modelId="{29C2EC4B-3C59-E841-B3E3-B877613A2FB5}">
      <dsp:nvSpPr>
        <dsp:cNvPr id="0" name=""/>
        <dsp:cNvSpPr/>
      </dsp:nvSpPr>
      <dsp:spPr>
        <a:xfrm>
          <a:off x="400304" y="181920"/>
          <a:ext cx="3722409" cy="3722409"/>
        </a:xfrm>
        <a:prstGeom prst="circularArrow">
          <a:avLst>
            <a:gd name="adj1" fmla="val 5085"/>
            <a:gd name="adj2" fmla="val 327528"/>
            <a:gd name="adj3" fmla="val 7232777"/>
            <a:gd name="adj4" fmla="val 3239695"/>
            <a:gd name="adj5" fmla="val 5932"/>
          </a:avLst>
        </a:prstGeom>
        <a:solidFill>
          <a:schemeClr val="tx2">
            <a:lumMod val="20000"/>
            <a:lumOff val="80000"/>
          </a:schemeClr>
        </a:solidFill>
        <a:ln>
          <a:noFill/>
        </a:ln>
        <a:effectLst/>
      </dsp:spPr>
      <dsp:style>
        <a:lnRef idx="0">
          <a:scrgbClr r="0" g="0" b="0"/>
        </a:lnRef>
        <a:fillRef idx="1">
          <a:scrgbClr r="0" g="0" b="0"/>
        </a:fillRef>
        <a:effectRef idx="1">
          <a:scrgbClr r="0" g="0" b="0"/>
        </a:effectRef>
        <a:fontRef idx="minor">
          <a:schemeClr val="lt1"/>
        </a:fontRef>
      </dsp:style>
    </dsp:sp>
    <dsp:sp modelId="{6D13F02B-3A3B-A64F-9C4B-4BAD8755B9F3}">
      <dsp:nvSpPr>
        <dsp:cNvPr id="0" name=""/>
        <dsp:cNvSpPr/>
      </dsp:nvSpPr>
      <dsp:spPr>
        <a:xfrm>
          <a:off x="325154" y="127337"/>
          <a:ext cx="3722409" cy="3722409"/>
        </a:xfrm>
        <a:prstGeom prst="circularArrow">
          <a:avLst>
            <a:gd name="adj1" fmla="val 5085"/>
            <a:gd name="adj2" fmla="val 327528"/>
            <a:gd name="adj3" fmla="val 11552519"/>
            <a:gd name="adj4" fmla="val 7559718"/>
            <a:gd name="adj5" fmla="val 5932"/>
          </a:avLst>
        </a:prstGeom>
        <a:solidFill>
          <a:srgbClr val="CFE5FD"/>
        </a:solidFill>
        <a:ln>
          <a:noFill/>
        </a:ln>
        <a:effectLst/>
      </dsp:spPr>
      <dsp:style>
        <a:lnRef idx="0">
          <a:scrgbClr r="0" g="0" b="0"/>
        </a:lnRef>
        <a:fillRef idx="1">
          <a:scrgbClr r="0" g="0" b="0"/>
        </a:fillRef>
        <a:effectRef idx="1">
          <a:scrgbClr r="0" g="0" b="0"/>
        </a:effectRef>
        <a:fontRef idx="minor">
          <a:schemeClr val="lt1"/>
        </a:fontRef>
      </dsp:style>
    </dsp:sp>
    <dsp:sp modelId="{EBBDB64E-1054-BF4B-823F-8A03824E25EB}">
      <dsp:nvSpPr>
        <dsp:cNvPr id="0" name=""/>
        <dsp:cNvSpPr/>
      </dsp:nvSpPr>
      <dsp:spPr>
        <a:xfrm>
          <a:off x="353930" y="39037"/>
          <a:ext cx="3722409" cy="3722409"/>
        </a:xfrm>
        <a:prstGeom prst="circularArrow">
          <a:avLst>
            <a:gd name="adj1" fmla="val 5085"/>
            <a:gd name="adj2" fmla="val 327528"/>
            <a:gd name="adj3" fmla="val 15872148"/>
            <a:gd name="adj4" fmla="val 11880111"/>
            <a:gd name="adj5" fmla="val 5932"/>
          </a:avLst>
        </a:prstGeom>
        <a:solidFill>
          <a:srgbClr val="005696"/>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28FB8-8CD4-4AA2-A114-43CEEE264914}">
      <dsp:nvSpPr>
        <dsp:cNvPr id="0" name=""/>
        <dsp:cNvSpPr/>
      </dsp:nvSpPr>
      <dsp:spPr>
        <a:xfrm>
          <a:off x="0" y="0"/>
          <a:ext cx="4442811" cy="962820"/>
        </a:xfrm>
        <a:prstGeom prst="roundRect">
          <a:avLst>
            <a:gd name="adj" fmla="val 10000"/>
          </a:avLst>
        </a:prstGeom>
        <a:solidFill>
          <a:srgbClr val="05336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baseline="0" dirty="0">
              <a:solidFill>
                <a:schemeClr val="bg1"/>
              </a:solidFill>
            </a:rPr>
            <a:t>The risk assessment process and the review seek to consider both the probability and the impact of the potential risk to students and taxpayers </a:t>
          </a:r>
          <a:endParaRPr lang="en-US" sz="1500" kern="1200" dirty="0">
            <a:solidFill>
              <a:schemeClr val="bg1"/>
            </a:solidFill>
          </a:endParaRPr>
        </a:p>
      </dsp:txBody>
      <dsp:txXfrm>
        <a:off x="984844" y="0"/>
        <a:ext cx="3457966" cy="962820"/>
      </dsp:txXfrm>
    </dsp:sp>
    <dsp:sp modelId="{0DAA135F-0EA8-41FA-AF42-8C9C2D309FED}">
      <dsp:nvSpPr>
        <dsp:cNvPr id="0" name=""/>
        <dsp:cNvSpPr/>
      </dsp:nvSpPr>
      <dsp:spPr>
        <a:xfrm>
          <a:off x="300540" y="241625"/>
          <a:ext cx="480045" cy="479569"/>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D4EA75-CC9F-42DA-BD29-51EB424352EF}">
      <dsp:nvSpPr>
        <dsp:cNvPr id="0" name=""/>
        <dsp:cNvSpPr/>
      </dsp:nvSpPr>
      <dsp:spPr>
        <a:xfrm>
          <a:off x="0" y="1059102"/>
          <a:ext cx="4442811" cy="962820"/>
        </a:xfrm>
        <a:prstGeom prst="roundRect">
          <a:avLst>
            <a:gd name="adj" fmla="val 10000"/>
          </a:avLst>
        </a:prstGeom>
        <a:solidFill>
          <a:srgbClr val="0533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baseline="0" dirty="0">
              <a:solidFill>
                <a:schemeClr val="bg1"/>
              </a:solidFill>
            </a:rPr>
            <a:t>The risk filter </a:t>
          </a:r>
          <a:r>
            <a:rPr lang="en-US" sz="1500" kern="1200" dirty="0"/>
            <a:t>is a system that separates low-risk schools from high-risk schools using quantitative publicly available measures </a:t>
          </a:r>
          <a:r>
            <a:rPr lang="en-US" sz="1500" b="0" i="0" kern="1200" baseline="0" dirty="0">
              <a:solidFill>
                <a:schemeClr val="bg1"/>
              </a:solidFill>
            </a:rPr>
            <a:t> </a:t>
          </a:r>
        </a:p>
      </dsp:txBody>
      <dsp:txXfrm>
        <a:off x="984844" y="1059102"/>
        <a:ext cx="3457966" cy="962820"/>
      </dsp:txXfrm>
    </dsp:sp>
    <dsp:sp modelId="{927B98FF-4836-40E4-B21B-B0AC44742ACF}">
      <dsp:nvSpPr>
        <dsp:cNvPr id="0" name=""/>
        <dsp:cNvSpPr/>
      </dsp:nvSpPr>
      <dsp:spPr>
        <a:xfrm>
          <a:off x="300540" y="1300727"/>
          <a:ext cx="480045" cy="47956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371F0C-34BA-4D20-92F8-19EDB02DEDFE}">
      <dsp:nvSpPr>
        <dsp:cNvPr id="0" name=""/>
        <dsp:cNvSpPr/>
      </dsp:nvSpPr>
      <dsp:spPr>
        <a:xfrm>
          <a:off x="0" y="2118204"/>
          <a:ext cx="4442811" cy="962820"/>
        </a:xfrm>
        <a:prstGeom prst="roundRect">
          <a:avLst>
            <a:gd name="adj" fmla="val 10000"/>
          </a:avLst>
        </a:prstGeom>
        <a:solidFill>
          <a:srgbClr val="0533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baseline="0" dirty="0">
              <a:solidFill>
                <a:schemeClr val="bg1"/>
              </a:solidFill>
            </a:rPr>
            <a:t>Based on the performance on those selected indicators, approved facilities are categorized into one of three risk tiers: Priority 1, 2, or 3. </a:t>
          </a:r>
          <a:endParaRPr lang="en-US" sz="1500" kern="1200" dirty="0">
            <a:solidFill>
              <a:schemeClr val="bg1"/>
            </a:solidFill>
          </a:endParaRPr>
        </a:p>
      </dsp:txBody>
      <dsp:txXfrm>
        <a:off x="984844" y="2118204"/>
        <a:ext cx="3457966" cy="962820"/>
      </dsp:txXfrm>
    </dsp:sp>
    <dsp:sp modelId="{637E7C59-CFED-4EA9-AE95-BE658B3F873F}">
      <dsp:nvSpPr>
        <dsp:cNvPr id="0" name=""/>
        <dsp:cNvSpPr/>
      </dsp:nvSpPr>
      <dsp:spPr>
        <a:xfrm>
          <a:off x="300540" y="2359830"/>
          <a:ext cx="480045" cy="47956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C3C26-40DE-4441-B5EF-2F6FD0344931}">
      <dsp:nvSpPr>
        <dsp:cNvPr id="0" name=""/>
        <dsp:cNvSpPr/>
      </dsp:nvSpPr>
      <dsp:spPr>
        <a:xfrm>
          <a:off x="0" y="0"/>
          <a:ext cx="3890705" cy="698426"/>
        </a:xfrm>
        <a:prstGeom prst="roundRect">
          <a:avLst>
            <a:gd name="adj" fmla="val 10000"/>
          </a:avLst>
        </a:prstGeom>
        <a:solidFill>
          <a:srgbClr val="053367"/>
        </a:solidFill>
        <a:ln>
          <a:noFill/>
        </a:ln>
        <a:effectLst/>
      </dsp:spPr>
      <dsp:style>
        <a:lnRef idx="0">
          <a:scrgbClr r="0" g="0" b="0"/>
        </a:lnRef>
        <a:fillRef idx="1">
          <a:scrgbClr r="0" g="0" b="0"/>
        </a:fillRef>
        <a:effectRef idx="0">
          <a:scrgbClr r="0" g="0" b="0"/>
        </a:effectRef>
        <a:fontRef idx="minor"/>
      </dsp:style>
    </dsp:sp>
    <dsp:sp modelId="{737DDEDE-FC85-40F6-8849-AB4DB7966481}">
      <dsp:nvSpPr>
        <dsp:cNvPr id="0" name=""/>
        <dsp:cNvSpPr/>
      </dsp:nvSpPr>
      <dsp:spPr>
        <a:xfrm>
          <a:off x="211273" y="160240"/>
          <a:ext cx="384509" cy="3841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E5AB93-CDD6-4763-BC79-A4CDB27C76D0}">
      <dsp:nvSpPr>
        <dsp:cNvPr id="0" name=""/>
        <dsp:cNvSpPr/>
      </dsp:nvSpPr>
      <dsp:spPr>
        <a:xfrm>
          <a:off x="807057" y="3094"/>
          <a:ext cx="3071218" cy="72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27" tIns="76227" rIns="76227" bIns="76227" numCol="1" spcCol="1270" anchor="ctr" anchorCtr="0">
          <a:noAutofit/>
        </a:bodyPr>
        <a:lstStyle/>
        <a:p>
          <a:pPr marL="0" lvl="0" indent="0" algn="l" defTabSz="555625">
            <a:lnSpc>
              <a:spcPct val="100000"/>
            </a:lnSpc>
            <a:spcBef>
              <a:spcPct val="0"/>
            </a:spcBef>
            <a:spcAft>
              <a:spcPct val="35000"/>
            </a:spcAft>
            <a:buNone/>
          </a:pPr>
          <a:r>
            <a:rPr lang="en-US" sz="1250" kern="1200" dirty="0">
              <a:solidFill>
                <a:schemeClr val="bg1"/>
              </a:solidFill>
              <a:latin typeface="+mn-lt"/>
            </a:rPr>
            <a:t>Separate schools into three priority levels based </a:t>
          </a:r>
          <a:r>
            <a:rPr lang="en-US" sz="1250" kern="1200" baseline="0" dirty="0">
              <a:solidFill>
                <a:schemeClr val="bg1"/>
              </a:solidFill>
              <a:latin typeface="+mn-lt"/>
            </a:rPr>
            <a:t>on risk screen using public data</a:t>
          </a:r>
          <a:endParaRPr lang="en-US" sz="1250" kern="1200" dirty="0">
            <a:solidFill>
              <a:schemeClr val="bg1"/>
            </a:solidFill>
            <a:latin typeface="+mn-lt"/>
          </a:endParaRPr>
        </a:p>
      </dsp:txBody>
      <dsp:txXfrm>
        <a:off x="807057" y="3094"/>
        <a:ext cx="3071218" cy="720252"/>
      </dsp:txXfrm>
    </dsp:sp>
    <dsp:sp modelId="{86EFB1EA-C5DA-468F-B2F4-12317E2CCA23}">
      <dsp:nvSpPr>
        <dsp:cNvPr id="0" name=""/>
        <dsp:cNvSpPr/>
      </dsp:nvSpPr>
      <dsp:spPr>
        <a:xfrm>
          <a:off x="0" y="911518"/>
          <a:ext cx="3890705" cy="698426"/>
        </a:xfrm>
        <a:prstGeom prst="roundRect">
          <a:avLst>
            <a:gd name="adj" fmla="val 10000"/>
          </a:avLst>
        </a:prstGeom>
        <a:solidFill>
          <a:srgbClr val="053367"/>
        </a:solidFill>
        <a:ln>
          <a:noFill/>
        </a:ln>
        <a:effectLst/>
      </dsp:spPr>
      <dsp:style>
        <a:lnRef idx="0">
          <a:scrgbClr r="0" g="0" b="0"/>
        </a:lnRef>
        <a:fillRef idx="1">
          <a:scrgbClr r="0" g="0" b="0"/>
        </a:fillRef>
        <a:effectRef idx="0">
          <a:scrgbClr r="0" g="0" b="0"/>
        </a:effectRef>
        <a:fontRef idx="minor"/>
      </dsp:style>
    </dsp:sp>
    <dsp:sp modelId="{523CA690-B9D0-4CB6-826F-4C875949BEDD}">
      <dsp:nvSpPr>
        <dsp:cNvPr id="0" name=""/>
        <dsp:cNvSpPr/>
      </dsp:nvSpPr>
      <dsp:spPr>
        <a:xfrm>
          <a:off x="211273" y="1060555"/>
          <a:ext cx="384509" cy="3841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96EB09-1CEE-4C7E-860A-61DC57E12A81}">
      <dsp:nvSpPr>
        <dsp:cNvPr id="0" name=""/>
        <dsp:cNvSpPr/>
      </dsp:nvSpPr>
      <dsp:spPr>
        <a:xfrm>
          <a:off x="807057" y="903409"/>
          <a:ext cx="3071218" cy="72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27" tIns="76227" rIns="76227" bIns="76227" numCol="1" spcCol="1270" anchor="ctr" anchorCtr="0">
          <a:noAutofit/>
        </a:bodyPr>
        <a:lstStyle/>
        <a:p>
          <a:pPr marL="0" lvl="0" indent="0" algn="l" defTabSz="555625">
            <a:lnSpc>
              <a:spcPct val="100000"/>
            </a:lnSpc>
            <a:spcBef>
              <a:spcPct val="0"/>
            </a:spcBef>
            <a:spcAft>
              <a:spcPct val="35000"/>
            </a:spcAft>
            <a:buNone/>
          </a:pPr>
          <a:r>
            <a:rPr lang="en-US" sz="1250" kern="1200" dirty="0">
              <a:solidFill>
                <a:schemeClr val="bg1"/>
              </a:solidFill>
              <a:latin typeface="+mn-lt"/>
            </a:rPr>
            <a:t>For selected schools, SAA sends request for data and documents in advance to prepare for site review</a:t>
          </a:r>
        </a:p>
      </dsp:txBody>
      <dsp:txXfrm>
        <a:off x="807057" y="903409"/>
        <a:ext cx="3071218" cy="720252"/>
      </dsp:txXfrm>
    </dsp:sp>
    <dsp:sp modelId="{392F6F40-C0D5-4DFA-9F54-8CC66C1284F3}">
      <dsp:nvSpPr>
        <dsp:cNvPr id="0" name=""/>
        <dsp:cNvSpPr/>
      </dsp:nvSpPr>
      <dsp:spPr>
        <a:xfrm>
          <a:off x="0" y="1803725"/>
          <a:ext cx="3890705" cy="698426"/>
        </a:xfrm>
        <a:prstGeom prst="roundRect">
          <a:avLst>
            <a:gd name="adj" fmla="val 10000"/>
          </a:avLst>
        </a:prstGeom>
        <a:solidFill>
          <a:srgbClr val="053367"/>
        </a:solidFill>
        <a:ln>
          <a:noFill/>
        </a:ln>
        <a:effectLst/>
      </dsp:spPr>
      <dsp:style>
        <a:lnRef idx="0">
          <a:scrgbClr r="0" g="0" b="0"/>
        </a:lnRef>
        <a:fillRef idx="1">
          <a:scrgbClr r="0" g="0" b="0"/>
        </a:fillRef>
        <a:effectRef idx="0">
          <a:scrgbClr r="0" g="0" b="0"/>
        </a:effectRef>
        <a:fontRef idx="minor"/>
      </dsp:style>
    </dsp:sp>
    <dsp:sp modelId="{8848A92D-8F89-480D-A0BE-FDF0091B4DF3}">
      <dsp:nvSpPr>
        <dsp:cNvPr id="0" name=""/>
        <dsp:cNvSpPr/>
      </dsp:nvSpPr>
      <dsp:spPr>
        <a:xfrm>
          <a:off x="211273" y="1960870"/>
          <a:ext cx="384509" cy="3841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AC09CC-29E8-4738-98FB-1B5D196B26F3}">
      <dsp:nvSpPr>
        <dsp:cNvPr id="0" name=""/>
        <dsp:cNvSpPr/>
      </dsp:nvSpPr>
      <dsp:spPr>
        <a:xfrm>
          <a:off x="807057" y="1803725"/>
          <a:ext cx="3071218" cy="72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27" tIns="76227" rIns="76227" bIns="76227" numCol="1" spcCol="1270" anchor="ctr" anchorCtr="0">
          <a:noAutofit/>
        </a:bodyPr>
        <a:lstStyle/>
        <a:p>
          <a:pPr marL="0" lvl="0" indent="0" algn="l" defTabSz="555625">
            <a:lnSpc>
              <a:spcPct val="100000"/>
            </a:lnSpc>
            <a:spcBef>
              <a:spcPct val="0"/>
            </a:spcBef>
            <a:spcAft>
              <a:spcPct val="35000"/>
            </a:spcAft>
            <a:buNone/>
          </a:pPr>
          <a:r>
            <a:rPr lang="en-US" sz="1250" kern="1200" dirty="0">
              <a:solidFill>
                <a:schemeClr val="bg1"/>
              </a:solidFill>
              <a:latin typeface="+mn-lt"/>
            </a:rPr>
            <a:t>Site visit includes classroom observation, student interviews, and inquiries based on pre-visit data review</a:t>
          </a:r>
        </a:p>
      </dsp:txBody>
      <dsp:txXfrm>
        <a:off x="807057" y="1803725"/>
        <a:ext cx="3071218" cy="720252"/>
      </dsp:txXfrm>
    </dsp:sp>
    <dsp:sp modelId="{10E1EB14-E9CF-4973-AE76-8E8606011280}">
      <dsp:nvSpPr>
        <dsp:cNvPr id="0" name=""/>
        <dsp:cNvSpPr/>
      </dsp:nvSpPr>
      <dsp:spPr>
        <a:xfrm>
          <a:off x="0" y="2704040"/>
          <a:ext cx="3890705" cy="698426"/>
        </a:xfrm>
        <a:prstGeom prst="roundRect">
          <a:avLst>
            <a:gd name="adj" fmla="val 10000"/>
          </a:avLst>
        </a:prstGeom>
        <a:solidFill>
          <a:srgbClr val="053367"/>
        </a:solidFill>
        <a:ln>
          <a:noFill/>
        </a:ln>
        <a:effectLst/>
      </dsp:spPr>
      <dsp:style>
        <a:lnRef idx="0">
          <a:scrgbClr r="0" g="0" b="0"/>
        </a:lnRef>
        <a:fillRef idx="1">
          <a:scrgbClr r="0" g="0" b="0"/>
        </a:fillRef>
        <a:effectRef idx="0">
          <a:scrgbClr r="0" g="0" b="0"/>
        </a:effectRef>
        <a:fontRef idx="minor"/>
      </dsp:style>
    </dsp:sp>
    <dsp:sp modelId="{C8B58C94-B390-403C-B413-399D7C395E33}">
      <dsp:nvSpPr>
        <dsp:cNvPr id="0" name=""/>
        <dsp:cNvSpPr/>
      </dsp:nvSpPr>
      <dsp:spPr>
        <a:xfrm>
          <a:off x="211273" y="2861186"/>
          <a:ext cx="384509" cy="38413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52FE65-03C4-4A41-BF6A-5E24B580B10A}">
      <dsp:nvSpPr>
        <dsp:cNvPr id="0" name=""/>
        <dsp:cNvSpPr/>
      </dsp:nvSpPr>
      <dsp:spPr>
        <a:xfrm>
          <a:off x="807057" y="2704040"/>
          <a:ext cx="3071218" cy="72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27" tIns="76227" rIns="76227" bIns="76227" numCol="1" spcCol="1270" anchor="ctr" anchorCtr="0">
          <a:noAutofit/>
        </a:bodyPr>
        <a:lstStyle/>
        <a:p>
          <a:pPr marL="0" lvl="0" indent="0" algn="l" defTabSz="555625">
            <a:lnSpc>
              <a:spcPct val="100000"/>
            </a:lnSpc>
            <a:spcBef>
              <a:spcPct val="0"/>
            </a:spcBef>
            <a:spcAft>
              <a:spcPct val="35000"/>
            </a:spcAft>
            <a:buNone/>
          </a:pPr>
          <a:r>
            <a:rPr lang="en-US" sz="1250" kern="1200" dirty="0">
              <a:solidFill>
                <a:schemeClr val="bg1"/>
              </a:solidFill>
              <a:latin typeface="+mn-lt"/>
            </a:rPr>
            <a:t>Summary to the facility, report to VA and referrals made to affiliated agencies</a:t>
          </a:r>
        </a:p>
      </dsp:txBody>
      <dsp:txXfrm>
        <a:off x="807057" y="2704040"/>
        <a:ext cx="3071218" cy="720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99250-6A2E-4E77-A5F5-650CBA80BDBC}">
      <dsp:nvSpPr>
        <dsp:cNvPr id="0" name=""/>
        <dsp:cNvSpPr/>
      </dsp:nvSpPr>
      <dsp:spPr>
        <a:xfrm>
          <a:off x="2989" y="41"/>
          <a:ext cx="3060850" cy="1642565"/>
        </a:xfrm>
        <a:prstGeom prst="roundRect">
          <a:avLst/>
        </a:prstGeom>
        <a:solidFill>
          <a:srgbClr val="0533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t>Some reviews will find the initial risk factors were not actually indicative of heightened risk and no reason for corrective action is warranted.</a:t>
          </a:r>
          <a:endParaRPr lang="en-US" sz="1600" kern="1200" dirty="0"/>
        </a:p>
      </dsp:txBody>
      <dsp:txXfrm>
        <a:off x="83172" y="80224"/>
        <a:ext cx="2900484" cy="1482199"/>
      </dsp:txXfrm>
    </dsp:sp>
    <dsp:sp modelId="{E31AE89A-EDA1-4DD6-B99D-CE92DBF98999}">
      <dsp:nvSpPr>
        <dsp:cNvPr id="0" name=""/>
        <dsp:cNvSpPr/>
      </dsp:nvSpPr>
      <dsp:spPr>
        <a:xfrm>
          <a:off x="2989" y="1724734"/>
          <a:ext cx="3060850" cy="1642565"/>
        </a:xfrm>
        <a:prstGeom prst="roundRect">
          <a:avLst/>
        </a:prstGeom>
        <a:solidFill>
          <a:srgbClr val="0533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t>Other reviews, however, will find academic shortcomings, financial noncompliance, or deceptive recruiting practices that may rise to the level of a substantial misrepresentation.</a:t>
          </a:r>
          <a:endParaRPr lang="en-US" sz="1600" kern="1200" dirty="0"/>
        </a:p>
      </dsp:txBody>
      <dsp:txXfrm>
        <a:off x="83172" y="1804917"/>
        <a:ext cx="2900484" cy="1482199"/>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5345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3093" y="1"/>
            <a:ext cx="3077739" cy="453451"/>
          </a:xfrm>
          <a:prstGeom prst="rect">
            <a:avLst/>
          </a:prstGeom>
        </p:spPr>
        <p:txBody>
          <a:bodyPr vert="horz" lIns="91440" tIns="45720" rIns="91440" bIns="45720" rtlCol="0"/>
          <a:lstStyle>
            <a:lvl1pPr algn="r">
              <a:defRPr sz="1200"/>
            </a:lvl1pPr>
          </a:lstStyle>
          <a:p>
            <a:fld id="{78611721-AE36-8540-8B3B-A9975BB18680}" type="datetimeFigureOut">
              <a:rPr lang="en-US" smtClean="0"/>
              <a:t>3/14/2022</a:t>
            </a:fld>
            <a:endParaRPr lang="en-US" dirty="0"/>
          </a:p>
        </p:txBody>
      </p:sp>
      <p:sp>
        <p:nvSpPr>
          <p:cNvPr id="4" name="Footer Placeholder 3"/>
          <p:cNvSpPr>
            <a:spLocks noGrp="1"/>
          </p:cNvSpPr>
          <p:nvPr>
            <p:ph type="ftr" sz="quarter" idx="2"/>
          </p:nvPr>
        </p:nvSpPr>
        <p:spPr>
          <a:xfrm>
            <a:off x="1" y="8584189"/>
            <a:ext cx="3077739" cy="4534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584189"/>
            <a:ext cx="3077739" cy="453450"/>
          </a:xfrm>
          <a:prstGeom prst="rect">
            <a:avLst/>
          </a:prstGeom>
        </p:spPr>
        <p:txBody>
          <a:bodyPr vert="horz" lIns="91440" tIns="45720" rIns="91440" bIns="45720" rtlCol="0" anchor="b"/>
          <a:lstStyle>
            <a:lvl1pPr algn="r">
              <a:defRPr sz="1200"/>
            </a:lvl1pPr>
          </a:lstStyle>
          <a:p>
            <a:fld id="{763AB458-47FB-7946-8422-B74E0DF0D7ED}" type="slidenum">
              <a:rPr lang="en-US" smtClean="0"/>
              <a:t>‹#›</a:t>
            </a:fld>
            <a:endParaRPr lang="en-US" dirty="0"/>
          </a:p>
        </p:txBody>
      </p:sp>
    </p:spTree>
    <p:extLst>
      <p:ext uri="{BB962C8B-B14F-4D97-AF65-F5344CB8AC3E}">
        <p14:creationId xmlns:p14="http://schemas.microsoft.com/office/powerpoint/2010/main" val="16296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xfrm>
            <a:off x="539750" y="676275"/>
            <a:ext cx="6022975" cy="3390900"/>
          </a:xfrm>
          <a:prstGeom prst="rect">
            <a:avLst/>
          </a:prstGeom>
        </p:spPr>
        <p:txBody>
          <a:bodyPr/>
          <a:lstStyle/>
          <a:p>
            <a:endParaRPr dirty="0"/>
          </a:p>
        </p:txBody>
      </p:sp>
      <p:sp>
        <p:nvSpPr>
          <p:cNvPr id="26" name="Shape 26"/>
          <p:cNvSpPr>
            <a:spLocks noGrp="1"/>
          </p:cNvSpPr>
          <p:nvPr>
            <p:ph type="body" sz="quarter" idx="1"/>
          </p:nvPr>
        </p:nvSpPr>
        <p:spPr>
          <a:xfrm>
            <a:off x="946997" y="4292879"/>
            <a:ext cx="5208482" cy="4066938"/>
          </a:xfrm>
          <a:prstGeom prst="rect">
            <a:avLst/>
          </a:prstGeom>
        </p:spPr>
        <p:txBody>
          <a:bodyPr/>
          <a:lstStyle/>
          <a:p>
            <a:endParaRPr/>
          </a:p>
        </p:txBody>
      </p:sp>
    </p:spTree>
    <p:extLst>
      <p:ext uri="{BB962C8B-B14F-4D97-AF65-F5344CB8AC3E}">
        <p14:creationId xmlns:p14="http://schemas.microsoft.com/office/powerpoint/2010/main" val="361760691"/>
      </p:ext>
    </p:extLst>
  </p:cSld>
  <p:clrMap bg1="lt1" tx1="dk1" bg2="lt2" tx2="dk2" accent1="accent1" accent2="accent2" accent3="accent3" accent4="accent4" accent5="accent5" accent6="accent6" hlink="hlink" folHlink="folHlink"/>
  <p:notesStyle>
    <a:lvl1pPr defTabSz="309604" latinLnBrk="0">
      <a:defRPr sz="1100">
        <a:latin typeface="Arial"/>
        <a:ea typeface="Arial"/>
        <a:cs typeface="Arial"/>
        <a:sym typeface="Lucida Grande"/>
      </a:defRPr>
    </a:lvl1pPr>
    <a:lvl2pPr indent="85737" defTabSz="309604" latinLnBrk="0">
      <a:defRPr sz="1100">
        <a:latin typeface="Lucida Grande"/>
        <a:ea typeface="Lucida Grande"/>
        <a:cs typeface="Lucida Grande"/>
        <a:sym typeface="Lucida Grande"/>
      </a:defRPr>
    </a:lvl2pPr>
    <a:lvl3pPr indent="171473" defTabSz="309604" latinLnBrk="0">
      <a:defRPr sz="1100">
        <a:latin typeface="Lucida Grande"/>
        <a:ea typeface="Lucida Grande"/>
        <a:cs typeface="Lucida Grande"/>
        <a:sym typeface="Lucida Grande"/>
      </a:defRPr>
    </a:lvl3pPr>
    <a:lvl4pPr indent="257210" defTabSz="309604" latinLnBrk="0">
      <a:defRPr sz="1100">
        <a:latin typeface="Lucida Grande"/>
        <a:ea typeface="Lucida Grande"/>
        <a:cs typeface="Lucida Grande"/>
        <a:sym typeface="Lucida Grande"/>
      </a:defRPr>
    </a:lvl4pPr>
    <a:lvl5pPr indent="342945" defTabSz="309604" latinLnBrk="0">
      <a:defRPr sz="1100">
        <a:latin typeface="Lucida Grande"/>
        <a:ea typeface="Lucida Grande"/>
        <a:cs typeface="Lucida Grande"/>
        <a:sym typeface="Lucida Grande"/>
      </a:defRPr>
    </a:lvl5pPr>
    <a:lvl6pPr indent="428682" defTabSz="309604" latinLnBrk="0">
      <a:defRPr sz="1100">
        <a:latin typeface="Lucida Grande"/>
        <a:ea typeface="Lucida Grande"/>
        <a:cs typeface="Lucida Grande"/>
        <a:sym typeface="Lucida Grande"/>
      </a:defRPr>
    </a:lvl6pPr>
    <a:lvl7pPr indent="514418" defTabSz="309604" latinLnBrk="0">
      <a:defRPr sz="1100">
        <a:latin typeface="Lucida Grande"/>
        <a:ea typeface="Lucida Grande"/>
        <a:cs typeface="Lucida Grande"/>
        <a:sym typeface="Lucida Grande"/>
      </a:defRPr>
    </a:lvl7pPr>
    <a:lvl8pPr indent="600155" defTabSz="309604" latinLnBrk="0">
      <a:defRPr sz="1100">
        <a:latin typeface="Lucida Grande"/>
        <a:ea typeface="Lucida Grande"/>
        <a:cs typeface="Lucida Grande"/>
        <a:sym typeface="Lucida Grande"/>
      </a:defRPr>
    </a:lvl8pPr>
    <a:lvl9pPr indent="685891" defTabSz="309604" latinLnBrk="0">
      <a:defRPr sz="11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1138238"/>
            <a:ext cx="5465763" cy="3076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2127572C-BD55-4CFF-B91B-DF5568CFD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391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1138238"/>
            <a:ext cx="5465763" cy="3076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2127572C-BD55-4CFF-B91B-DF5568CFD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Helvetica Neue UltraLight"/>
              </a:rPr>
              <a:pPr marL="0" marR="0" lvl="0" indent="0" algn="r" defTabSz="91427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UltraLight"/>
            </a:endParaRPr>
          </a:p>
        </p:txBody>
      </p:sp>
    </p:spTree>
    <p:extLst>
      <p:ext uri="{BB962C8B-B14F-4D97-AF65-F5344CB8AC3E}">
        <p14:creationId xmlns:p14="http://schemas.microsoft.com/office/powerpoint/2010/main" val="2815487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046325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631113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312382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485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1138238"/>
            <a:ext cx="5465763" cy="3076575"/>
          </a:xfrm>
        </p:spPr>
      </p:sp>
      <p:sp>
        <p:nvSpPr>
          <p:cNvPr id="3" name="Notes Placeholder 2"/>
          <p:cNvSpPr>
            <a:spLocks noGrp="1"/>
          </p:cNvSpPr>
          <p:nvPr>
            <p:ph type="body" idx="1"/>
          </p:nvPr>
        </p:nvSpPr>
        <p:spPr/>
        <p:txBody>
          <a:bodyPr/>
          <a:lstStyle/>
          <a:p>
            <a:pPr marL="0" marR="0" lvl="0" indent="0" defTabSz="309604"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2127572C-BD55-4CFF-B91B-DF5568CFD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698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1138238"/>
            <a:ext cx="5465763" cy="3076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2127572C-BD55-4CFF-B91B-DF5568CFD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054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1138238"/>
            <a:ext cx="5465763" cy="30765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2127572C-BD55-4CFF-B91B-DF5568CFD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070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1163638"/>
            <a:ext cx="5584825" cy="3144837"/>
          </a:xfrm>
        </p:spPr>
      </p:sp>
      <p:sp>
        <p:nvSpPr>
          <p:cNvPr id="3" name="Notes Placeholder 2"/>
          <p:cNvSpPr>
            <a:spLocks noGrp="1"/>
          </p:cNvSpPr>
          <p:nvPr>
            <p:ph type="body" idx="1"/>
          </p:nvPr>
        </p:nvSpPr>
        <p:spPr/>
        <p:txBody>
          <a:bodyPr/>
          <a:lstStyle/>
          <a:p>
            <a:r>
              <a:rPr lang="en-US" sz="1100" b="1" dirty="0">
                <a:effectLst/>
                <a:latin typeface="Arial"/>
                <a:ea typeface="Arial"/>
                <a:cs typeface="Arial"/>
                <a:sym typeface="Lucida Grande"/>
              </a:rPr>
              <a:t>This was a pilot and it was not our priority to impose new consequences or actions but we did establish a referral process to refer findings identified</a:t>
            </a:r>
            <a:endParaRPr lang="en-US" b="1" dirty="0"/>
          </a:p>
          <a:p>
            <a:endParaRPr lang="en-US" dirty="0"/>
          </a:p>
          <a:p>
            <a:r>
              <a:rPr lang="en-US" dirty="0"/>
              <a:t>Depending on the findings of the deeper review, various types of consequences may be justified and carried out by the SAA. </a:t>
            </a:r>
          </a:p>
          <a:p>
            <a:endParaRPr lang="en-US" dirty="0"/>
          </a:p>
          <a:p>
            <a:r>
              <a:rPr lang="en-US" dirty="0"/>
              <a:t>Some reviews will find the initial risk factors were not actually indicative of heightened risk and no reason for corrective action is warranted.</a:t>
            </a:r>
          </a:p>
          <a:p>
            <a:endParaRPr lang="en-US" dirty="0"/>
          </a:p>
          <a:p>
            <a:r>
              <a:rPr lang="en-US" dirty="0"/>
              <a:t>Other reviews, however, will find academic shortcomings, financial noncompliance, or other harmful behaviors that necessitate action on the part of the SAA.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reviews will find the initial risk factors were not actually indicative of heightened risk and no reason for corrective action is warranted.</a:t>
            </a:r>
          </a:p>
          <a:p>
            <a:endParaRPr lang="en-US" dirty="0"/>
          </a:p>
          <a:p>
            <a:r>
              <a:rPr lang="en-US" dirty="0"/>
              <a:t>Some problems discovered by SAAs in a given review year may not be quickly resolvable. </a:t>
            </a:r>
          </a:p>
          <a:p>
            <a:endParaRPr lang="en-US" dirty="0"/>
          </a:p>
          <a:p>
            <a:r>
              <a:rPr lang="en-US" dirty="0"/>
              <a:t>Other problems may be resolved but the SAA still has sufficient concerns about the abilities and capacity of the program that a subsequent year review is needed. </a:t>
            </a:r>
          </a:p>
          <a:p>
            <a:endParaRPr lang="en-US" dirty="0"/>
          </a:p>
          <a:p>
            <a:r>
              <a:rPr lang="en-US" dirty="0"/>
              <a:t>Other requirements or actions required for proof of improvement and follow-up as needed. </a:t>
            </a:r>
          </a:p>
          <a:p>
            <a:endParaRPr lang="en-US" dirty="0"/>
          </a:p>
          <a:p>
            <a:r>
              <a:rPr lang="en-US" dirty="0"/>
              <a:t>Even though these are potential consequences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2127572C-BD55-4CFF-B91B-DF5568CFD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387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71575"/>
            <a:ext cx="5619750" cy="3163888"/>
          </a:xfrm>
        </p:spPr>
      </p:sp>
      <p:sp>
        <p:nvSpPr>
          <p:cNvPr id="3" name="Notes Placeholder 2"/>
          <p:cNvSpPr>
            <a:spLocks noGrp="1"/>
          </p:cNvSpPr>
          <p:nvPr>
            <p:ph type="body" idx="1"/>
          </p:nvPr>
        </p:nvSpPr>
        <p:spPr/>
        <p:txBody>
          <a:bodyPr/>
          <a:lstStyle/>
          <a:p>
            <a:r>
              <a:rPr lang="en-US" dirty="0"/>
              <a:t>Key takeaway: This approach identifies areas of concern that directly impact student veteran’s ability to complete programs and increase their earnings and provides a more effective process to judge if a school is posing a financial risk to both veterans and taxpayers.</a:t>
            </a:r>
          </a:p>
          <a:p>
            <a:endParaRPr lang="en-US" dirty="0"/>
          </a:p>
        </p:txBody>
      </p:sp>
      <p:sp>
        <p:nvSpPr>
          <p:cNvPr id="4" name="Slide Number Placeholder 3"/>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2127572C-BD55-4CFF-B91B-DF5568CFD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549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788" marR="0" lvl="0" indent="-254788" algn="l" defTabSz="685783" rtl="0" eaLnBrk="1" fontAlgn="auto" latinLnBrk="0" hangingPunct="1">
              <a:lnSpc>
                <a:spcPct val="100000"/>
              </a:lnSpc>
              <a:spcBef>
                <a:spcPts val="450"/>
              </a:spcBef>
              <a:spcAft>
                <a:spcPts val="450"/>
              </a:spcAft>
              <a:buClr>
                <a:srgbClr val="445B87"/>
              </a:buClr>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a:ea typeface="Arial"/>
                <a:cs typeface="Arial"/>
                <a:sym typeface="Lucida Grande"/>
              </a:rPr>
              <a:t>Increase in misleading and deceptive recruiting practices specifically target at veterans, often by high-cost programs at schools that do not always lead to good outcomes or earning for veterans and their families</a:t>
            </a:r>
          </a:p>
          <a:p>
            <a:pPr marL="254788" marR="0" lvl="0" indent="-254788" algn="l" defTabSz="685783" rtl="0" eaLnBrk="1" fontAlgn="auto" latinLnBrk="0" hangingPunct="1">
              <a:lnSpc>
                <a:spcPct val="100000"/>
              </a:lnSpc>
              <a:spcBef>
                <a:spcPts val="450"/>
              </a:spcBef>
              <a:spcAft>
                <a:spcPts val="450"/>
              </a:spcAft>
              <a:buClr>
                <a:srgbClr val="445B87"/>
              </a:buClr>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Arial"/>
              <a:ea typeface="Arial"/>
              <a:cs typeface="Arial"/>
              <a:sym typeface="Lucida Grande"/>
            </a:endParaRPr>
          </a:p>
          <a:p>
            <a:pPr marL="254788" marR="0" lvl="0" indent="-254788" algn="l" defTabSz="685783" rtl="0" eaLnBrk="1" fontAlgn="auto" latinLnBrk="0" hangingPunct="1">
              <a:lnSpc>
                <a:spcPct val="100000"/>
              </a:lnSpc>
              <a:spcBef>
                <a:spcPts val="450"/>
              </a:spcBef>
              <a:spcAft>
                <a:spcPts val="450"/>
              </a:spcAft>
              <a:buClr>
                <a:srgbClr val="445B87"/>
              </a:buClr>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a:ea typeface="Arial"/>
                <a:cs typeface="Arial"/>
                <a:sym typeface="Lucida Grande"/>
              </a:rPr>
              <a:t>Concerns from advocates and government watchdogs that the current process </a:t>
            </a:r>
            <a:r>
              <a:rPr lang="en-US" sz="1100" dirty="0">
                <a:solidFill>
                  <a:prstClr val="black"/>
                </a:solidFill>
              </a:rPr>
              <a:t>was</a:t>
            </a:r>
            <a:r>
              <a:rPr kumimoji="0" lang="en-US" sz="1100" b="0" i="0" u="none" strike="noStrike" kern="1200" cap="none" spc="0" normalizeH="0" baseline="0" noProof="0" dirty="0">
                <a:ln>
                  <a:noFill/>
                </a:ln>
                <a:solidFill>
                  <a:prstClr val="black"/>
                </a:solidFill>
                <a:effectLst/>
                <a:uLnTx/>
                <a:uFillTx/>
                <a:latin typeface="Arial"/>
                <a:ea typeface="Arial"/>
                <a:cs typeface="Arial"/>
                <a:sym typeface="Lucida Grande"/>
              </a:rPr>
              <a:t> insufficient and did not prioritize SAA/VA resources toward riskiest institution</a:t>
            </a:r>
          </a:p>
          <a:p>
            <a:pPr marL="285750" marR="0" lvl="2" indent="-285750" algn="l" defTabSz="685783" rtl="0" eaLnBrk="1" fontAlgn="auto" latinLnBrk="0" hangingPunct="1">
              <a:lnSpc>
                <a:spcPct val="100000"/>
              </a:lnSpc>
              <a:spcBef>
                <a:spcPts val="450"/>
              </a:spcBef>
              <a:spcAft>
                <a:spcPts val="450"/>
              </a:spcAft>
              <a:buClr>
                <a:srgbClr val="445B87"/>
              </a:buClr>
              <a:buSzTx/>
              <a:buFont typeface="Courier New" panose="02070309020205020404" pitchFamily="49" charset="0"/>
              <a:buChar char="o"/>
              <a:tabLst/>
              <a:defRPr/>
            </a:pPr>
            <a:r>
              <a:rPr lang="en-US" sz="1400" b="1" dirty="0">
                <a:solidFill>
                  <a:srgbClr val="04264D"/>
                </a:solidFill>
                <a:ea typeface="Times New Roman" panose="02020603050405020304" pitchFamily="18" charset="0"/>
              </a:rPr>
              <a:t>T</a:t>
            </a:r>
            <a:r>
              <a:rPr lang="en-US" sz="1400" b="1" dirty="0">
                <a:solidFill>
                  <a:srgbClr val="04264D"/>
                </a:solidFill>
                <a:effectLst/>
                <a:ea typeface="Times New Roman" panose="02020603050405020304" pitchFamily="18" charset="0"/>
              </a:rPr>
              <a:t>he terms of the contract and present guidance by VA allows little focus on program quality or student outcomes</a:t>
            </a:r>
            <a:r>
              <a:rPr lang="en-US" sz="1400" b="1" dirty="0">
                <a:solidFill>
                  <a:srgbClr val="04264D"/>
                </a:solidFill>
                <a:ea typeface="Times New Roman" panose="02020603050405020304" pitchFamily="18" charset="0"/>
              </a:rPr>
              <a:t> and </a:t>
            </a:r>
            <a:r>
              <a:rPr lang="en-US" sz="1400" b="1" dirty="0">
                <a:solidFill>
                  <a:srgbClr val="04264D"/>
                </a:solidFill>
                <a:effectLst/>
                <a:ea typeface="Times New Roman" panose="02020603050405020304" pitchFamily="18" charset="0"/>
              </a:rPr>
              <a:t>focuses primarily on payment accuracy during compliance surveys.</a:t>
            </a:r>
            <a:endParaRPr lang="en-US" sz="800" b="1" dirty="0">
              <a:solidFill>
                <a:srgbClr val="04264D"/>
              </a:solidFill>
              <a:effectLst/>
              <a:ea typeface="Times New Roman" panose="02020603050405020304" pitchFamily="18" charset="0"/>
            </a:endParaRPr>
          </a:p>
          <a:p>
            <a:pPr marL="285750" marR="0" lvl="2" indent="-285750" algn="l" defTabSz="685783" rtl="0" eaLnBrk="1" fontAlgn="auto" latinLnBrk="0" hangingPunct="1">
              <a:lnSpc>
                <a:spcPct val="100000"/>
              </a:lnSpc>
              <a:spcBef>
                <a:spcPts val="450"/>
              </a:spcBef>
              <a:spcAft>
                <a:spcPts val="450"/>
              </a:spcAft>
              <a:buClr>
                <a:srgbClr val="445B87"/>
              </a:buClr>
              <a:buSzTx/>
              <a:buFont typeface="Courier New" panose="02070309020205020404" pitchFamily="49" charset="0"/>
              <a:buChar char="o"/>
              <a:tabLst/>
              <a:defRPr/>
            </a:pPr>
            <a:endParaRPr lang="en-US" sz="800" b="1" dirty="0">
              <a:solidFill>
                <a:srgbClr val="04264D"/>
              </a:solidFill>
              <a:effectLst/>
              <a:ea typeface="Times New Roman" panose="02020603050405020304" pitchFamily="18" charset="0"/>
            </a:endParaRPr>
          </a:p>
          <a:p>
            <a:pPr marL="285750" marR="0" lvl="2" indent="-285750" algn="l" defTabSz="685783" rtl="0" eaLnBrk="1" fontAlgn="auto" latinLnBrk="0" hangingPunct="1">
              <a:lnSpc>
                <a:spcPct val="100000"/>
              </a:lnSpc>
              <a:spcBef>
                <a:spcPts val="450"/>
              </a:spcBef>
              <a:spcAft>
                <a:spcPts val="450"/>
              </a:spcAft>
              <a:buClr>
                <a:srgbClr val="445B87"/>
              </a:buClr>
              <a:buSzTx/>
              <a:buFont typeface="Courier New" panose="02070309020205020404" pitchFamily="49" charset="0"/>
              <a:buChar char="o"/>
              <a:tabLst/>
              <a:defRPr/>
            </a:pPr>
            <a:r>
              <a:rPr lang="en-US" sz="1400" b="1" dirty="0">
                <a:solidFill>
                  <a:srgbClr val="04264D"/>
                </a:solidFill>
                <a:ea typeface="Times New Roman" panose="02020603050405020304" pitchFamily="18" charset="0"/>
              </a:rPr>
              <a:t>Specific concerns were raised and included the failure to prioritize schools that were under investigation by federal and state regulators, where schools were engaged in misleading or deceptive recruiting practices, where student complaints indicated problems, or where schools were not financially stable and faced of collapse and closure.</a:t>
            </a:r>
          </a:p>
          <a:p>
            <a:pPr marL="254788" marR="0" lvl="0" indent="-254788" algn="l" defTabSz="685783" rtl="0" eaLnBrk="1" fontAlgn="auto" latinLnBrk="0" hangingPunct="1">
              <a:lnSpc>
                <a:spcPct val="100000"/>
              </a:lnSpc>
              <a:spcBef>
                <a:spcPts val="450"/>
              </a:spcBef>
              <a:spcAft>
                <a:spcPts val="450"/>
              </a:spcAft>
              <a:buClr>
                <a:srgbClr val="445B87"/>
              </a:buClr>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Arial"/>
              <a:ea typeface="Arial"/>
              <a:cs typeface="Arial"/>
              <a:sym typeface="Lucida Grande"/>
            </a:endParaRPr>
          </a:p>
          <a:p>
            <a:pPr marL="254788" marR="0" lvl="0" indent="-254788" algn="l" defTabSz="685783" rtl="0" eaLnBrk="1" fontAlgn="auto" latinLnBrk="0" hangingPunct="1">
              <a:lnSpc>
                <a:spcPct val="100000"/>
              </a:lnSpc>
              <a:spcBef>
                <a:spcPts val="450"/>
              </a:spcBef>
              <a:spcAft>
                <a:spcPts val="450"/>
              </a:spcAft>
              <a:buClr>
                <a:srgbClr val="445B87"/>
              </a:buClr>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a:ea typeface="Arial"/>
                <a:cs typeface="Arial"/>
                <a:sym typeface="Lucida Grande"/>
              </a:rPr>
              <a:t>In response, in 2017, Congress passed the </a:t>
            </a:r>
            <a:r>
              <a:rPr lang="en-US" sz="1100" dirty="0">
                <a:effectLst/>
                <a:latin typeface="Calibri" panose="020F0502020204030204" pitchFamily="34" charset="0"/>
                <a:ea typeface="Times New Roman" panose="02020603050405020304" pitchFamily="18" charset="0"/>
              </a:rPr>
              <a:t>Harry W. </a:t>
            </a:r>
            <a:r>
              <a:rPr lang="en-US" sz="1100" dirty="0" err="1">
                <a:effectLst/>
                <a:latin typeface="Calibri" panose="020F0502020204030204" pitchFamily="34" charset="0"/>
                <a:ea typeface="Times New Roman" panose="02020603050405020304" pitchFamily="18" charset="0"/>
              </a:rPr>
              <a:t>Colmery</a:t>
            </a:r>
            <a:r>
              <a:rPr lang="en-US" sz="1100" dirty="0">
                <a:effectLst/>
                <a:latin typeface="Calibri" panose="020F0502020204030204" pitchFamily="34" charset="0"/>
                <a:ea typeface="Times New Roman" panose="02020603050405020304" pitchFamily="18" charset="0"/>
              </a:rPr>
              <a:t> Veterans Educational Assistance Act of 2017 ,known as the </a:t>
            </a:r>
            <a:r>
              <a:rPr lang="en-US" sz="1100" dirty="0" err="1">
                <a:effectLst/>
                <a:latin typeface="Calibri" panose="020F0502020204030204" pitchFamily="34" charset="0"/>
                <a:ea typeface="Times New Roman" panose="02020603050405020304" pitchFamily="18" charset="0"/>
              </a:rPr>
              <a:t>Colmer</a:t>
            </a:r>
            <a:r>
              <a:rPr lang="en-US" sz="1100" dirty="0" err="1">
                <a:latin typeface="Calibri" panose="020F0502020204030204" pitchFamily="34" charset="0"/>
                <a:ea typeface="Times New Roman" panose="02020603050405020304" pitchFamily="18" charset="0"/>
              </a:rPr>
              <a:t>y</a:t>
            </a:r>
            <a:r>
              <a:rPr lang="en-US" sz="1100" dirty="0">
                <a:latin typeface="Calibri" panose="020F0502020204030204" pitchFamily="34" charset="0"/>
                <a:ea typeface="Times New Roman" panose="02020603050405020304" pitchFamily="18" charset="0"/>
              </a:rPr>
              <a:t> Act</a:t>
            </a:r>
            <a:r>
              <a:rPr kumimoji="0" lang="en-US" sz="1100" b="0" i="0" u="none" strike="noStrike" kern="1200" cap="none" spc="0" normalizeH="0" baseline="0" noProof="0" dirty="0">
                <a:ln>
                  <a:noFill/>
                </a:ln>
                <a:solidFill>
                  <a:prstClr val="black"/>
                </a:solidFill>
                <a:effectLst/>
                <a:uLnTx/>
                <a:uFillTx/>
                <a:latin typeface="Arial"/>
                <a:ea typeface="Arial"/>
                <a:cs typeface="Arial"/>
                <a:sym typeface="Lucida Grande"/>
              </a:rPr>
              <a:t>, which for the first time required SAAs to evaluate the risk of these programs </a:t>
            </a:r>
          </a:p>
          <a:p>
            <a:pPr marL="254788" marR="0" lvl="0" indent="-254788" algn="l" defTabSz="685783" rtl="0" eaLnBrk="1" fontAlgn="auto" latinLnBrk="0" hangingPunct="1">
              <a:lnSpc>
                <a:spcPct val="100000"/>
              </a:lnSpc>
              <a:spcBef>
                <a:spcPts val="450"/>
              </a:spcBef>
              <a:spcAft>
                <a:spcPts val="450"/>
              </a:spcAft>
              <a:buClr>
                <a:srgbClr val="445B87"/>
              </a:buClr>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Arial"/>
              <a:ea typeface="Arial"/>
              <a:cs typeface="Arial"/>
              <a:sym typeface="Lucida Grande"/>
            </a:endParaRPr>
          </a:p>
          <a:p>
            <a:pPr marL="254788" marR="0" lvl="0" indent="-254788" algn="l" defTabSz="685783" rtl="0" eaLnBrk="1" fontAlgn="auto" latinLnBrk="0" hangingPunct="1">
              <a:lnSpc>
                <a:spcPct val="100000"/>
              </a:lnSpc>
              <a:spcBef>
                <a:spcPts val="450"/>
              </a:spcBef>
              <a:spcAft>
                <a:spcPts val="450"/>
              </a:spcAft>
              <a:buClr>
                <a:srgbClr val="445B87"/>
              </a:buClr>
              <a:buSzTx/>
              <a:buFont typeface="Arial" panose="020B0604020202020204" pitchFamily="34" charset="0"/>
              <a:buChar char="•"/>
              <a:tabLst/>
              <a:defRPr/>
            </a:pPr>
            <a:r>
              <a:rPr lang="en-US" sz="1100" dirty="0">
                <a:effectLst/>
                <a:ea typeface="Times New Roman" panose="02020603050405020304" pitchFamily="18" charset="0"/>
              </a:rPr>
              <a:t>Recognizing that “compliance surveys” were insufficient to address the widespread use of misleading and deceptive tactics, the </a:t>
            </a:r>
            <a:r>
              <a:rPr lang="en-US" sz="1100" dirty="0" err="1">
                <a:effectLst/>
                <a:ea typeface="Times New Roman" panose="02020603050405020304" pitchFamily="18" charset="0"/>
              </a:rPr>
              <a:t>Colmery</a:t>
            </a:r>
            <a:r>
              <a:rPr lang="en-US" sz="1100" dirty="0">
                <a:effectLst/>
                <a:ea typeface="Times New Roman" panose="02020603050405020304" pitchFamily="18" charset="0"/>
              </a:rPr>
              <a:t> Act required for the first time that state approving agencies evaluate the risk that schools approved to disburse GI Bill funds pose to students and taxpayers. </a:t>
            </a:r>
            <a:endParaRPr kumimoji="0" lang="en-US" sz="1100" b="0" i="0" u="none" strike="noStrike" kern="1200" cap="none" spc="0" normalizeH="0" baseline="0" noProof="0" dirty="0">
              <a:ln>
                <a:noFill/>
              </a:ln>
              <a:solidFill>
                <a:prstClr val="black"/>
              </a:solidFill>
              <a:effectLst/>
              <a:uLnTx/>
              <a:uFillTx/>
              <a:latin typeface="Arial"/>
              <a:ea typeface="Arial"/>
              <a:cs typeface="Arial"/>
              <a:sym typeface="Lucida Grande"/>
            </a:endParaRPr>
          </a:p>
          <a:p>
            <a:endParaRPr lang="en-US" dirty="0"/>
          </a:p>
        </p:txBody>
      </p:sp>
    </p:spTree>
    <p:extLst>
      <p:ext uri="{BB962C8B-B14F-4D97-AF65-F5344CB8AC3E}">
        <p14:creationId xmlns:p14="http://schemas.microsoft.com/office/powerpoint/2010/main" val="1063816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1138238"/>
            <a:ext cx="5465763" cy="3076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2127572C-BD55-4CFF-B91B-DF5568CFD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999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1138238"/>
            <a:ext cx="5465763" cy="3076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2127572C-BD55-4CFF-B91B-DF5568CFD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622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1138238"/>
            <a:ext cx="5465763" cy="3076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2127572C-BD55-4CFF-B91B-DF5568CFD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123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1138238"/>
            <a:ext cx="5465763" cy="3076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2127572C-BD55-4CFF-B91B-DF5568CFD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Helvetica Neue UltraLight"/>
              </a:rPr>
              <a:pPr marL="0" marR="0" lvl="0" indent="0" algn="r" defTabSz="914278"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UltraLight"/>
            </a:endParaRPr>
          </a:p>
        </p:txBody>
      </p:sp>
    </p:spTree>
    <p:extLst>
      <p:ext uri="{BB962C8B-B14F-4D97-AF65-F5344CB8AC3E}">
        <p14:creationId xmlns:p14="http://schemas.microsoft.com/office/powerpoint/2010/main" val="54793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1138238"/>
            <a:ext cx="5465763" cy="3076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DD13E-77B6-4C95-8611-8AE5919869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171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1138238"/>
            <a:ext cx="5465763" cy="3076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2127572C-BD55-4CFF-B91B-DF5568CFD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06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1138238"/>
            <a:ext cx="5465763" cy="3076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2127572C-BD55-4CFF-B91B-DF5568CFD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27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71575"/>
            <a:ext cx="5619750" cy="3163888"/>
          </a:xfrm>
        </p:spPr>
      </p:sp>
      <p:sp>
        <p:nvSpPr>
          <p:cNvPr id="3" name="Notes Placeholder 2"/>
          <p:cNvSpPr>
            <a:spLocks noGrp="1"/>
          </p:cNvSpPr>
          <p:nvPr>
            <p:ph type="body" idx="1"/>
          </p:nvPr>
        </p:nvSpPr>
        <p:spPr/>
        <p:txBody>
          <a:bodyPr/>
          <a:lstStyle/>
          <a:p>
            <a:r>
              <a:rPr lang="en-US" dirty="0"/>
              <a:t>Joe W: </a:t>
            </a:r>
          </a:p>
          <a:p>
            <a:endParaRPr lang="en-US" dirty="0"/>
          </a:p>
          <a:p>
            <a:pPr marL="285750" indent="-285750" algn="l">
              <a:spcBef>
                <a:spcPts val="600"/>
              </a:spcBef>
              <a:buFont typeface="Arial" panose="020B0604020202020204" pitchFamily="34" charset="0"/>
              <a:buChar char="•"/>
            </a:pPr>
            <a:r>
              <a:rPr lang="en-US" sz="1800" dirty="0">
                <a:latin typeface="Calibri (Body)"/>
              </a:rPr>
              <a:t>This progress has not been lost on relevant Hill staff, which decided to memorialize key portions of the risk-based reviews into new statutory Congress</a:t>
            </a:r>
          </a:p>
          <a:p>
            <a:pPr marL="285750" lvl="3" indent="-285750" algn="l">
              <a:spcBef>
                <a:spcPts val="600"/>
              </a:spcBef>
              <a:buFont typeface="Arial" panose="020B0604020202020204" pitchFamily="34" charset="0"/>
              <a:buChar char="•"/>
            </a:pPr>
            <a:r>
              <a:rPr lang="en-US" sz="1800" dirty="0">
                <a:latin typeface="Calibri (Body)"/>
              </a:rPr>
              <a:t>Johnny Isakson and David P. Roe, M.D. Veterans Health Care and Benefits Improvement Act of 2020 passed at the end of the Trump Administration. This </a:t>
            </a:r>
            <a:r>
              <a:rPr lang="en-US" sz="1800" dirty="0">
                <a:solidFill>
                  <a:srgbClr val="04264D"/>
                </a:solidFill>
                <a:ea typeface="Times New Roman" panose="02020603050405020304" pitchFamily="18" charset="0"/>
              </a:rPr>
              <a:t>provided further guidance and </a:t>
            </a:r>
            <a:r>
              <a:rPr lang="en-US" sz="1800" dirty="0">
                <a:solidFill>
                  <a:srgbClr val="04264D"/>
                </a:solidFill>
                <a:effectLst/>
                <a:ea typeface="Times New Roman" panose="02020603050405020304" pitchFamily="18" charset="0"/>
              </a:rPr>
              <a:t>enumerated factors that should be reviewed to identify risky schools during a risk-based survey.</a:t>
            </a:r>
            <a:endParaRPr lang="en-US" sz="1800" dirty="0">
              <a:latin typeface="Calibri (Body)"/>
            </a:endParaRPr>
          </a:p>
          <a:p>
            <a:pPr marL="285750" lvl="5" indent="-285750" algn="l">
              <a:spcBef>
                <a:spcPts val="600"/>
              </a:spcBef>
              <a:buFont typeface="Arial" panose="020B0604020202020204" pitchFamily="34" charset="0"/>
              <a:buChar char="•"/>
            </a:pPr>
            <a:r>
              <a:rPr lang="en-US" sz="1800" dirty="0">
                <a:latin typeface="Calibri (Body)"/>
              </a:rPr>
              <a:t>This bill makes clear that the Secretary the SAAs must work in partnership to develop a risk-based survey (RBS) and develop a shared database with the information accessible to VA and the SAAs.  </a:t>
            </a:r>
          </a:p>
          <a:p>
            <a:pPr marL="285750" lvl="5" indent="-285750" algn="l">
              <a:spcBef>
                <a:spcPts val="600"/>
              </a:spcBef>
              <a:buFont typeface="Arial" panose="020B0604020202020204" pitchFamily="34" charset="0"/>
              <a:buChar char="•"/>
            </a:pPr>
            <a:r>
              <a:rPr lang="en-US" sz="1800" dirty="0">
                <a:latin typeface="Calibri (Body)"/>
              </a:rPr>
              <a:t>It also makes clear that failure to cooperate with an SAA’s request for information is grounds for disapproval.</a:t>
            </a:r>
          </a:p>
          <a:p>
            <a:pPr marL="285750" indent="-285750" algn="l">
              <a:spcBef>
                <a:spcPts val="600"/>
              </a:spcBef>
              <a:buFont typeface="Arial" panose="020B0604020202020204" pitchFamily="34" charset="0"/>
              <a:buChar char="•"/>
            </a:pPr>
            <a:r>
              <a:rPr lang="en-US" sz="1800" dirty="0">
                <a:latin typeface="Calibri (Body)"/>
              </a:rPr>
              <a:t>We are prepared to help them with and maximize the chances of success</a:t>
            </a:r>
          </a:p>
          <a:p>
            <a:pPr marL="285750" indent="-285750" algn="l">
              <a:spcBef>
                <a:spcPts val="600"/>
              </a:spcBef>
              <a:buFont typeface="Arial" panose="020B0604020202020204" pitchFamily="34" charset="0"/>
              <a:buChar char="•"/>
            </a:pPr>
            <a:r>
              <a:rPr lang="en-US" sz="1800" dirty="0">
                <a:latin typeface="Calibri (Body)"/>
              </a:rPr>
              <a:t>We would get additional feedback, evidence, findings about particular schools, be able to better coordinate on multi-state institutions, coordinate with other state regulatory bodies, make referrals to other regulators of findings, etc.</a:t>
            </a:r>
          </a:p>
          <a:p>
            <a:endParaRPr lang="en-US" dirty="0"/>
          </a:p>
          <a:p>
            <a:endParaRPr lang="en-US" dirty="0"/>
          </a:p>
          <a:p>
            <a:r>
              <a:rPr lang="en-US" dirty="0"/>
              <a:t>Key work from advocates: VES, American Legion, NASAA</a:t>
            </a:r>
          </a:p>
          <a:p>
            <a:r>
              <a:rPr lang="en-US" dirty="0"/>
              <a:t>Scaling Nationally</a:t>
            </a:r>
          </a:p>
          <a:p>
            <a:r>
              <a:rPr lang="en-US" dirty="0"/>
              <a:t>Recent congressional hearing: VA’s support</a:t>
            </a:r>
          </a:p>
          <a:p>
            <a:endParaRPr lang="en-US" dirty="0"/>
          </a:p>
          <a:p>
            <a:r>
              <a:rPr lang="en-US" b="1" dirty="0"/>
              <a:t>If there is a question on Roe Isakson: </a:t>
            </a:r>
          </a:p>
          <a:p>
            <a:r>
              <a:rPr lang="en-US" sz="1100" dirty="0">
                <a:effectLst/>
                <a:latin typeface="Arial"/>
                <a:ea typeface="Arial"/>
                <a:cs typeface="Arial"/>
                <a:sym typeface="Lucida Grande"/>
              </a:rPr>
              <a:t>Requires that the Secretary of the Veterans Administration (VA) and the State Approving Agencies (SAAs) </a:t>
            </a:r>
            <a:r>
              <a:rPr lang="en-US" sz="1100" i="1" dirty="0">
                <a:effectLst/>
                <a:latin typeface="Arial"/>
                <a:ea typeface="Arial"/>
                <a:cs typeface="Arial"/>
                <a:sym typeface="Lucida Grande"/>
              </a:rPr>
              <a:t>in partnership</a:t>
            </a:r>
            <a:r>
              <a:rPr lang="en-US" sz="1100" dirty="0">
                <a:effectLst/>
                <a:latin typeface="Arial"/>
                <a:ea typeface="Arial"/>
                <a:cs typeface="Arial"/>
                <a:sym typeface="Lucida Grande"/>
              </a:rPr>
              <a:t> develop a risk-based survey for oversight of schools.</a:t>
            </a:r>
          </a:p>
          <a:p>
            <a:r>
              <a:rPr lang="en-US" sz="1100" dirty="0">
                <a:effectLst/>
                <a:latin typeface="Arial"/>
                <a:ea typeface="Arial"/>
                <a:cs typeface="Arial"/>
                <a:sym typeface="Lucida Grande"/>
              </a:rPr>
              <a:t> </a:t>
            </a:r>
          </a:p>
          <a:p>
            <a:r>
              <a:rPr lang="en-US" sz="1100" dirty="0">
                <a:effectLst/>
                <a:latin typeface="Arial"/>
                <a:ea typeface="Arial"/>
                <a:cs typeface="Arial"/>
                <a:sym typeface="Lucida Grande"/>
              </a:rPr>
              <a:t>Clarifies that failure to cooperate with an SAA’s request for information is grounds for disapproval.</a:t>
            </a:r>
          </a:p>
          <a:p>
            <a:r>
              <a:rPr lang="en-US" sz="1100" dirty="0">
                <a:effectLst/>
                <a:latin typeface="Arial"/>
                <a:ea typeface="Arial"/>
                <a:cs typeface="Arial"/>
                <a:sym typeface="Lucida Grande"/>
              </a:rPr>
              <a:t> </a:t>
            </a:r>
          </a:p>
          <a:p>
            <a:r>
              <a:rPr lang="en-US" sz="1100" dirty="0">
                <a:effectLst/>
                <a:latin typeface="Arial"/>
                <a:ea typeface="Arial"/>
                <a:cs typeface="Arial"/>
                <a:sym typeface="Lucida Grande"/>
              </a:rPr>
              <a:t>Requires that SAAs conduct a risk-based survey within 60 days when a school is subject to action by other regulators (accreditors, state oversight agencies, Department of Education, FTC, CFPB, SEC).</a:t>
            </a:r>
          </a:p>
          <a:p>
            <a:r>
              <a:rPr lang="en-US" sz="1100" dirty="0">
                <a:effectLst/>
                <a:latin typeface="Arial"/>
                <a:ea typeface="Arial"/>
                <a:cs typeface="Arial"/>
                <a:sym typeface="Lucida Grande"/>
              </a:rPr>
              <a:t> </a:t>
            </a:r>
          </a:p>
          <a:p>
            <a:r>
              <a:rPr lang="en-US" sz="1100" dirty="0">
                <a:effectLst/>
                <a:latin typeface="Arial"/>
                <a:ea typeface="Arial"/>
                <a:cs typeface="Arial"/>
                <a:sym typeface="Lucida Grande"/>
              </a:rPr>
              <a:t>Requires that a risk-based surveys examine at a minimum: increases in veteran enrollment and cost, complaints, financial stability, advertising and recruiting practices, lawsuits and investigations, and compliance with the 85/15 requirement. </a:t>
            </a:r>
          </a:p>
          <a:p>
            <a:r>
              <a:rPr lang="en-US" sz="1100" dirty="0">
                <a:effectLst/>
                <a:latin typeface="Arial"/>
                <a:ea typeface="Arial"/>
                <a:cs typeface="Arial"/>
                <a:sym typeface="Lucida Grande"/>
              </a:rPr>
              <a:t> </a:t>
            </a:r>
          </a:p>
          <a:p>
            <a:r>
              <a:rPr lang="en-US" sz="1100" dirty="0">
                <a:effectLst/>
                <a:latin typeface="Arial"/>
                <a:ea typeface="Arial"/>
                <a:cs typeface="Arial"/>
                <a:sym typeface="Lucida Grande"/>
              </a:rPr>
              <a:t>Clarifies that any approved school that engages in misrepresentation (as defined in the Department of Education regulations); makes more than 3 unsolicited contacts within a month; engages in same day recruitment and registration; or is subject to negative action by an accreditor is subject to sanction and potentially disapproval.  </a:t>
            </a:r>
          </a:p>
          <a:p>
            <a:r>
              <a:rPr lang="en-US" sz="1100" dirty="0">
                <a:effectLst/>
                <a:latin typeface="Arial"/>
                <a:ea typeface="Arial"/>
                <a:cs typeface="Arial"/>
                <a:sym typeface="Lucida Grande"/>
              </a:rPr>
              <a: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2127572C-BD55-4CFF-B91B-DF5568CFD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123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1138238"/>
            <a:ext cx="5465763" cy="3076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2127572C-BD55-4CFF-B91B-DF5568CFD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7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610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1138238"/>
            <a:ext cx="5465763" cy="3076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27572C-BD55-4CFF-B91B-DF5568CFD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22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71575"/>
            <a:ext cx="5619750" cy="3163888"/>
          </a:xfrm>
        </p:spPr>
      </p:sp>
      <p:sp>
        <p:nvSpPr>
          <p:cNvPr id="3" name="Notes Placeholder 2"/>
          <p:cNvSpPr>
            <a:spLocks noGrp="1"/>
          </p:cNvSpPr>
          <p:nvPr>
            <p:ph type="body" idx="1"/>
          </p:nvPr>
        </p:nvSpPr>
        <p:spPr/>
        <p:txBody>
          <a:bodyPr/>
          <a:lstStyle/>
          <a:p>
            <a:r>
              <a:rPr lang="en-US" sz="1100" b="1" i="0" dirty="0">
                <a:solidFill>
                  <a:srgbClr val="203864"/>
                </a:solidFill>
                <a:latin typeface="Franklin Gothic Medium Cond" panose="020B0606030402020204" pitchFamily="34" charset="0"/>
              </a:rPr>
              <a:t>Risk based filter to Identify High Risk Schools and Allocate Resources</a:t>
            </a:r>
            <a:endParaRPr lang="en-US" dirty="0"/>
          </a:p>
          <a:p>
            <a:endParaRPr lang="en-US" dirty="0"/>
          </a:p>
          <a:p>
            <a:r>
              <a:rPr lang="en-US" dirty="0"/>
              <a:t>Veteran specific metrics are not always easily available, it is possible to access these metrics for the total student population. While these factors can likely be used in a risk screen to identify programs at risk, additional </a:t>
            </a:r>
            <a:r>
              <a:rPr lang="en-US" dirty="0" err="1"/>
              <a:t>Colmery</a:t>
            </a:r>
            <a:r>
              <a:rPr lang="en-US" dirty="0"/>
              <a:t> factors may work more effectively during a deeper review following the risk-based filter (a “risk-based review”). </a:t>
            </a:r>
          </a:p>
          <a:p>
            <a:endParaRPr lang="en-US" dirty="0"/>
          </a:p>
        </p:txBody>
      </p:sp>
      <p:sp>
        <p:nvSpPr>
          <p:cNvPr id="4" name="Slide Number Placeholder 3"/>
          <p:cNvSpPr>
            <a:spLocks noGrp="1"/>
          </p:cNvSpPr>
          <p:nvPr>
            <p:ph type="sldNum" sz="quarter" idx="5"/>
          </p:nvPr>
        </p:nvSpPr>
        <p:spPr/>
        <p:txBody>
          <a:bodyPr/>
          <a:lstStyle/>
          <a:p>
            <a:pPr marL="0" marR="0" lvl="0" indent="0" algn="r" defTabSz="914278" rtl="0" eaLnBrk="1" fontAlgn="auto" latinLnBrk="0" hangingPunct="1">
              <a:lnSpc>
                <a:spcPct val="100000"/>
              </a:lnSpc>
              <a:spcBef>
                <a:spcPts val="0"/>
              </a:spcBef>
              <a:spcAft>
                <a:spcPts val="0"/>
              </a:spcAft>
              <a:buClrTx/>
              <a:buSzTx/>
              <a:buFontTx/>
              <a:buNone/>
              <a:tabLst/>
              <a:defRPr/>
            </a:pPr>
            <a:fld id="{2127572C-BD55-4CFF-B91B-DF5568CFDD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Helvetica Neue UltraLight"/>
              </a:rPr>
              <a:pPr marL="0" marR="0" lvl="0" indent="0" algn="r" defTabSz="91427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UltraLight"/>
            </a:endParaRPr>
          </a:p>
        </p:txBody>
      </p:sp>
    </p:spTree>
    <p:extLst>
      <p:ext uri="{BB962C8B-B14F-4D97-AF65-F5344CB8AC3E}">
        <p14:creationId xmlns:p14="http://schemas.microsoft.com/office/powerpoint/2010/main" val="2884408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7.jpeg"/><Relationship Id="rId5" Type="http://schemas.openxmlformats.org/officeDocument/2006/relationships/image" Target="../media/image16.emf"/><Relationship Id="rId4" Type="http://schemas.openxmlformats.org/officeDocument/2006/relationships/oleObject" Target="../embeddings/oleObject2.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Cover 1">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71678"/>
            <a:ext cx="2133600" cy="274097"/>
          </a:xfrm>
          <a:prstGeom prst="rect">
            <a:avLst/>
          </a:prstGeom>
        </p:spPr>
        <p:txBody>
          <a:bodyPr/>
          <a:lstStyle/>
          <a:p>
            <a:pPr algn="l" defTabSz="342900" hangingPunct="1"/>
            <a:endParaRPr lang="en-US" sz="1350" kern="1200" dirty="0">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4771678"/>
            <a:ext cx="2895600" cy="274097"/>
          </a:xfrm>
          <a:prstGeom prst="rect">
            <a:avLst/>
          </a:prstGeom>
        </p:spPr>
        <p:txBody>
          <a:bodyPr/>
          <a:lstStyle/>
          <a:p>
            <a:pPr algn="l" defTabSz="342900" hangingPunct="1"/>
            <a:endParaRPr lang="en-US" sz="1350" kern="1200" dirty="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553200" y="4771678"/>
            <a:ext cx="2133600" cy="274097"/>
          </a:xfrm>
          <a:prstGeom prst="rect">
            <a:avLst/>
          </a:prstGeom>
        </p:spPr>
        <p:txBody>
          <a:bodyPr/>
          <a:lstStyle/>
          <a:p>
            <a:pPr algn="l" defTabSz="342900" hangingPunct="1"/>
            <a:fld id="{35120130-85B5-7648-A267-DA582CB4CBC8}" type="slidenum">
              <a:rPr lang="en-US" sz="1350" kern="1200" smtClean="0">
                <a:solidFill>
                  <a:prstClr val="black"/>
                </a:solidFill>
                <a:latin typeface="Calibri"/>
                <a:ea typeface="+mn-ea"/>
                <a:cs typeface="+mn-cs"/>
              </a:rPr>
              <a:pPr algn="l" defTabSz="342900" hangingPunct="1"/>
              <a:t>‹#›</a:t>
            </a:fld>
            <a:endParaRPr lang="en-US" sz="1350" kern="1200" dirty="0">
              <a:solidFill>
                <a:prstClr val="black"/>
              </a:solidFill>
              <a:latin typeface="Calibri"/>
              <a:ea typeface="+mn-ea"/>
              <a:cs typeface="+mn-cs"/>
            </a:endParaRPr>
          </a:p>
        </p:txBody>
      </p:sp>
      <p:pic>
        <p:nvPicPr>
          <p:cNvPr id="7" name="Picture 6" descr="Blue-Yellow_Squar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5100" y="171609"/>
            <a:ext cx="8808720" cy="4793605"/>
          </a:xfrm>
          <a:prstGeom prst="rect">
            <a:avLst/>
          </a:prstGeom>
        </p:spPr>
      </p:pic>
      <p:pic>
        <p:nvPicPr>
          <p:cNvPr id="8" name="Picture 7" descr="KSS+OB20 Stacked_White+Yellow.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0918" y="1293403"/>
            <a:ext cx="3972282" cy="2363757"/>
          </a:xfrm>
          <a:prstGeom prst="rect">
            <a:avLst/>
          </a:prstGeom>
        </p:spPr>
      </p:pic>
    </p:spTree>
    <p:extLst>
      <p:ext uri="{BB962C8B-B14F-4D97-AF65-F5344CB8AC3E}">
        <p14:creationId xmlns:p14="http://schemas.microsoft.com/office/powerpoint/2010/main" val="163203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8263"/>
          </a:xfrm>
          <a:prstGeom prst="rect">
            <a:avLst/>
          </a:prstGeom>
        </p:spPr>
        <p:txBody>
          <a:bodyPr vert="horz"/>
          <a:lstStyle>
            <a:lvl1pPr marL="0" indent="0" algn="ctr">
              <a:buNone/>
              <a:defRPr baseline="0">
                <a:solidFill>
                  <a:srgbClr val="4C4C4C"/>
                </a:solidFill>
              </a:defRPr>
            </a:lvl1pPr>
          </a:lstStyle>
          <a:p>
            <a:endParaRPr lang="en-US" dirty="0"/>
          </a:p>
          <a:p>
            <a:endParaRPr lang="en-US" dirty="0"/>
          </a:p>
          <a:p>
            <a:endParaRPr lang="en-US" dirty="0"/>
          </a:p>
          <a:p>
            <a:endParaRPr lang="en-US" dirty="0"/>
          </a:p>
          <a:p>
            <a:r>
              <a:rPr lang="en-US" dirty="0"/>
              <a:t>A full-page photo can go here</a:t>
            </a:r>
          </a:p>
        </p:txBody>
      </p:sp>
    </p:spTree>
    <p:extLst>
      <p:ext uri="{BB962C8B-B14F-4D97-AF65-F5344CB8AC3E}">
        <p14:creationId xmlns:p14="http://schemas.microsoft.com/office/powerpoint/2010/main" val="32328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7" name="Picture 6" descr="Blue-Yellow_Squar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5100" y="171609"/>
            <a:ext cx="8808720" cy="4793605"/>
          </a:xfrm>
          <a:prstGeom prst="rect">
            <a:avLst/>
          </a:prstGeom>
        </p:spPr>
      </p:pic>
      <p:sp>
        <p:nvSpPr>
          <p:cNvPr id="2" name="Title 1"/>
          <p:cNvSpPr>
            <a:spLocks noGrp="1"/>
          </p:cNvSpPr>
          <p:nvPr>
            <p:ph type="title" hasCustomPrompt="1"/>
          </p:nvPr>
        </p:nvSpPr>
        <p:spPr>
          <a:xfrm>
            <a:off x="1574800" y="1912723"/>
            <a:ext cx="6223000" cy="1271573"/>
          </a:xfrm>
          <a:prstGeom prst="rect">
            <a:avLst/>
          </a:prstGeom>
        </p:spPr>
        <p:txBody>
          <a:bodyPr vert="horz"/>
          <a:lstStyle>
            <a:lvl1pPr marL="0" marR="0" indent="0" defTabSz="342900" rtl="0" eaLnBrk="1" fontAlgn="auto" latinLnBrk="0" hangingPunct="1">
              <a:lnSpc>
                <a:spcPct val="100000"/>
              </a:lnSpc>
              <a:spcBef>
                <a:spcPts val="0"/>
              </a:spcBef>
              <a:spcAft>
                <a:spcPts val="0"/>
              </a:spcAft>
              <a:tabLst/>
              <a:defRPr lang="en-US" sz="3300" b="1" i="0" u="none" strike="noStrike" kern="1200" baseline="0">
                <a:solidFill>
                  <a:schemeClr val="bg1"/>
                </a:solidFill>
              </a:defRPr>
            </a:lvl1pPr>
          </a:lstStyle>
          <a:p>
            <a:pPr marL="0" marR="0" indent="0" defTabSz="457200" rtl="0" eaLnBrk="1" fontAlgn="auto" latinLnBrk="0" hangingPunct="1">
              <a:lnSpc>
                <a:spcPct val="100000"/>
              </a:lnSpc>
              <a:spcBef>
                <a:spcPts val="0"/>
              </a:spcBef>
              <a:spcAft>
                <a:spcPts val="0"/>
              </a:spcAft>
              <a:tabLst/>
              <a:defRPr/>
            </a:pPr>
            <a:r>
              <a:rPr lang="en-US" sz="3750" b="1" i="0" u="none" strike="noStrike" kern="1200" baseline="0" dirty="0">
                <a:solidFill>
                  <a:srgbClr val="F2F2F2"/>
                </a:solidFill>
                <a:latin typeface="+mn-lt"/>
                <a:ea typeface="+mn-ea"/>
                <a:cs typeface="+mn-cs"/>
              </a:rPr>
              <a:t>Section Break slide</a:t>
            </a:r>
          </a:p>
        </p:txBody>
      </p:sp>
    </p:spTree>
    <p:extLst>
      <p:ext uri="{BB962C8B-B14F-4D97-AF65-F5344CB8AC3E}">
        <p14:creationId xmlns:p14="http://schemas.microsoft.com/office/powerpoint/2010/main" val="3451987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ll Surveys!">
    <p:spTree>
      <p:nvGrpSpPr>
        <p:cNvPr id="1" name=""/>
        <p:cNvGrpSpPr/>
        <p:nvPr/>
      </p:nvGrpSpPr>
      <p:grpSpPr>
        <a:xfrm>
          <a:off x="0" y="0"/>
          <a:ext cx="0" cy="0"/>
          <a:chOff x="0" y="0"/>
          <a:chExt cx="0" cy="0"/>
        </a:xfrm>
      </p:grpSpPr>
      <p:pic>
        <p:nvPicPr>
          <p:cNvPr id="7" name="Picture 6" descr="Blue-Yellow_Squar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5100" y="171609"/>
            <a:ext cx="8808720" cy="4793605"/>
          </a:xfrm>
          <a:prstGeom prst="rect">
            <a:avLst/>
          </a:prstGeom>
        </p:spPr>
      </p:pic>
      <p:sp>
        <p:nvSpPr>
          <p:cNvPr id="8" name="TextBox 7"/>
          <p:cNvSpPr txBox="1"/>
          <p:nvPr userDrawn="1"/>
        </p:nvSpPr>
        <p:spPr>
          <a:xfrm>
            <a:off x="1092200" y="2458753"/>
            <a:ext cx="6972300" cy="1352678"/>
          </a:xfrm>
          <a:prstGeom prst="rect">
            <a:avLst/>
          </a:prstGeom>
          <a:noFill/>
        </p:spPr>
        <p:txBody>
          <a:bodyPr wrap="square" rtlCol="0">
            <a:spAutoFit/>
          </a:bodyPr>
          <a:lstStyle/>
          <a:p>
            <a:pPr defTabSz="342900" hangingPunct="1">
              <a:lnSpc>
                <a:spcPct val="105000"/>
              </a:lnSpc>
            </a:pPr>
            <a:r>
              <a:rPr lang="en-US" sz="3300" b="1" kern="1200" dirty="0">
                <a:solidFill>
                  <a:srgbClr val="FFFFFF"/>
                </a:solidFill>
                <a:latin typeface="Calibri"/>
                <a:ea typeface="+mn-ea"/>
                <a:cs typeface="+mn-cs"/>
              </a:rPr>
              <a:t>Sharing goes beyond KSS!</a:t>
            </a:r>
          </a:p>
          <a:p>
            <a:pPr defTabSz="342900" hangingPunct="1">
              <a:lnSpc>
                <a:spcPct val="105000"/>
              </a:lnSpc>
            </a:pPr>
            <a:r>
              <a:rPr lang="en-US" sz="4500" b="1" kern="1200" dirty="0">
                <a:solidFill>
                  <a:srgbClr val="FFFFFF"/>
                </a:solidFill>
                <a:latin typeface="Calibri"/>
                <a:ea typeface="+mn-ea"/>
                <a:cs typeface="+mn-cs"/>
              </a:rPr>
              <a:t>SHARE.KIPP.ORG</a:t>
            </a:r>
          </a:p>
        </p:txBody>
      </p:sp>
      <p:pic>
        <p:nvPicPr>
          <p:cNvPr id="4" name="Picture 3" descr="Gratitude-im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1151" y="241633"/>
            <a:ext cx="3175000" cy="2186204"/>
          </a:xfrm>
          <a:prstGeom prst="rect">
            <a:avLst/>
          </a:prstGeom>
        </p:spPr>
      </p:pic>
    </p:spTree>
    <p:extLst>
      <p:ext uri="{BB962C8B-B14F-4D97-AF65-F5344CB8AC3E}">
        <p14:creationId xmlns:p14="http://schemas.microsoft.com/office/powerpoint/2010/main" val="2737109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6: Ribbon 2-Line Title">
    <p:bg>
      <p:bgRef idx="1001">
        <a:schemeClr val="bg1"/>
      </p:bgRef>
    </p:bg>
    <p:spTree>
      <p:nvGrpSpPr>
        <p:cNvPr id="1" name=""/>
        <p:cNvGrpSpPr/>
        <p:nvPr/>
      </p:nvGrpSpPr>
      <p:grpSpPr>
        <a:xfrm>
          <a:off x="0" y="0"/>
          <a:ext cx="0" cy="0"/>
          <a:chOff x="0" y="0"/>
          <a:chExt cx="0" cy="0"/>
        </a:xfrm>
      </p:grpSpPr>
      <p:pic>
        <p:nvPicPr>
          <p:cNvPr id="8" name="Picture 7" descr="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9143391" cy="5147920"/>
          </a:xfrm>
          <a:prstGeom prst="rect">
            <a:avLst/>
          </a:prstGeom>
        </p:spPr>
      </p:pic>
      <p:pic>
        <p:nvPicPr>
          <p:cNvPr id="18" name="Picture 17" descr="Ribbon_Navy_Larg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250" y="3981958"/>
            <a:ext cx="6316826" cy="1107375"/>
          </a:xfrm>
          <a:prstGeom prst="rect">
            <a:avLst/>
          </a:prstGeom>
        </p:spPr>
      </p:pic>
      <p:pic>
        <p:nvPicPr>
          <p:cNvPr id="10" name="Picture 9"/>
          <p:cNvPicPr>
            <a:picLocks noChangeAspect="1"/>
          </p:cNvPicPr>
          <p:nvPr userDrawn="1"/>
        </p:nvPicPr>
        <p:blipFill>
          <a:blip r:embed="rId4" cstate="print"/>
          <a:stretch>
            <a:fillRect/>
          </a:stretch>
        </p:blipFill>
        <p:spPr>
          <a:xfrm>
            <a:off x="4546600" y="2555064"/>
            <a:ext cx="38100" cy="28601"/>
          </a:xfrm>
          <a:prstGeom prst="rect">
            <a:avLst/>
          </a:prstGeom>
        </p:spPr>
      </p:pic>
      <p:pic>
        <p:nvPicPr>
          <p:cNvPr id="11" name="Picture 10"/>
          <p:cNvPicPr>
            <a:picLocks noChangeAspect="1"/>
          </p:cNvPicPr>
          <p:nvPr userDrawn="1"/>
        </p:nvPicPr>
        <p:blipFill>
          <a:blip r:embed="rId4" cstate="print"/>
          <a:stretch>
            <a:fillRect/>
          </a:stretch>
        </p:blipFill>
        <p:spPr>
          <a:xfrm>
            <a:off x="4546600" y="2555064"/>
            <a:ext cx="38100" cy="28601"/>
          </a:xfrm>
          <a:prstGeom prst="rect">
            <a:avLst/>
          </a:prstGeom>
        </p:spPr>
      </p:pic>
      <p:sp>
        <p:nvSpPr>
          <p:cNvPr id="13" name="Title 1"/>
          <p:cNvSpPr>
            <a:spLocks noGrp="1"/>
          </p:cNvSpPr>
          <p:nvPr>
            <p:ph type="ctrTitle" hasCustomPrompt="1"/>
          </p:nvPr>
        </p:nvSpPr>
        <p:spPr>
          <a:xfrm>
            <a:off x="204857" y="4321791"/>
            <a:ext cx="5421193" cy="569083"/>
          </a:xfrm>
          <a:prstGeom prst="rect">
            <a:avLst/>
          </a:prstGeom>
        </p:spPr>
        <p:txBody>
          <a:bodyPr anchor="b">
            <a:normAutofit/>
          </a:bodyPr>
          <a:lstStyle>
            <a:lvl1pPr algn="l">
              <a:lnSpc>
                <a:spcPct val="80000"/>
              </a:lnSpc>
              <a:defRPr sz="2700" spc="53" baseline="0">
                <a:solidFill>
                  <a:schemeClr val="bg1"/>
                </a:solidFill>
              </a:defRPr>
            </a:lvl1pPr>
          </a:lstStyle>
          <a:p>
            <a:r>
              <a:rPr lang="en-US" dirty="0"/>
              <a:t>TWO LINE TITLE. </a:t>
            </a:r>
            <a:br>
              <a:rPr lang="en-US" dirty="0"/>
            </a:br>
            <a:r>
              <a:rPr lang="en-US" dirty="0"/>
              <a:t>CLICK TO EDIT.</a:t>
            </a:r>
          </a:p>
        </p:txBody>
      </p:sp>
      <p:pic>
        <p:nvPicPr>
          <p:cNvPr id="19" name="Picture 18" descr="Logo_Navy.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10479" y="4283289"/>
            <a:ext cx="2383377" cy="553688"/>
          </a:xfrm>
          <a:prstGeom prst="rect">
            <a:avLst/>
          </a:prstGeom>
        </p:spPr>
      </p:pic>
    </p:spTree>
    <p:extLst>
      <p:ext uri="{BB962C8B-B14F-4D97-AF65-F5344CB8AC3E}">
        <p14:creationId xmlns:p14="http://schemas.microsoft.com/office/powerpoint/2010/main" val="64588020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514826"/>
          </a:xfrm>
          <a:prstGeom prst="rect">
            <a:avLst/>
          </a:prstGeom>
        </p:spPr>
        <p:txBody>
          <a:bodyPr/>
          <a:lstStyle>
            <a:lvl1pPr>
              <a:defRPr sz="2100">
                <a:solidFill>
                  <a:schemeClr val="tx1"/>
                </a:solidFill>
                <a:effectLst/>
                <a:latin typeface="Calibri" pitchFamily="34" charset="0"/>
              </a:defRPr>
            </a:lvl1pPr>
          </a:lstStyle>
          <a:p>
            <a:r>
              <a:rPr lang="en-US"/>
              <a:t>Click to edit Master title style</a:t>
            </a:r>
            <a:endParaRPr lang="en-US" dirty="0"/>
          </a:p>
        </p:txBody>
      </p:sp>
      <p:sp>
        <p:nvSpPr>
          <p:cNvPr id="3" name="Content Placeholder 2"/>
          <p:cNvSpPr>
            <a:spLocks noGrp="1" noChangeAspect="1"/>
          </p:cNvSpPr>
          <p:nvPr>
            <p:ph idx="1"/>
          </p:nvPr>
        </p:nvSpPr>
        <p:spPr>
          <a:xfrm>
            <a:off x="381001" y="972450"/>
            <a:ext cx="8305800" cy="3775393"/>
          </a:xfrm>
          <a:prstGeom prst="rect">
            <a:avLst/>
          </a:prstGeom>
        </p:spPr>
        <p:txBody>
          <a:bodyPr/>
          <a:lstStyle>
            <a:lvl1pPr>
              <a:buClrTx/>
              <a:buFont typeface="Wingdings" pitchFamily="2" charset="2"/>
              <a:buChar char="§"/>
              <a:defRPr sz="1800" b="0">
                <a:latin typeface="Calibri" pitchFamily="34" charset="0"/>
              </a:defRPr>
            </a:lvl1pPr>
            <a:lvl2pPr marL="557146" indent="-214287">
              <a:buClrTx/>
              <a:buFont typeface="Calibri" pitchFamily="34" charset="0"/>
              <a:buChar char="□"/>
              <a:defRPr sz="1800">
                <a:latin typeface="Calibri" pitchFamily="34" charset="0"/>
              </a:defRPr>
            </a:lvl2pPr>
            <a:lvl3pPr marL="857147" indent="-171429">
              <a:buClrTx/>
              <a:buFont typeface="Calibri" pitchFamily="34" charset="0"/>
              <a:buChar char="□"/>
              <a:defRPr sz="1800">
                <a:latin typeface="Calibri" pitchFamily="34" charset="0"/>
              </a:defRPr>
            </a:lvl3pPr>
            <a:lvl4pPr marL="1200006" indent="-171429">
              <a:buClrTx/>
              <a:buFont typeface="Calibri" pitchFamily="34" charset="0"/>
              <a:buChar char="□"/>
              <a:defRPr sz="1800">
                <a:latin typeface="Calibri" pitchFamily="34" charset="0"/>
              </a:defRPr>
            </a:lvl4pPr>
            <a:lvl5pPr marL="1542865" indent="-171429">
              <a:buClrTx/>
              <a:buFont typeface="Calibri" pitchFamily="34" charset="0"/>
              <a:buChar char="□"/>
              <a:defRPr sz="1800">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sldNum" sz="quarter" idx="10"/>
          </p:nvPr>
        </p:nvSpPr>
        <p:spPr>
          <a:xfrm>
            <a:off x="3505200" y="4911896"/>
            <a:ext cx="2133600" cy="228812"/>
          </a:xfrm>
          <a:prstGeom prst="rect">
            <a:avLst/>
          </a:prstGeom>
          <a:ln/>
        </p:spPr>
        <p:txBody>
          <a:bodyPr/>
          <a:lstStyle>
            <a:lvl1pPr>
              <a:defRPr/>
            </a:lvl1pPr>
          </a:lstStyle>
          <a:p>
            <a:pPr algn="l" defTabSz="685800" hangingPunct="1"/>
            <a:fld id="{CF3903B9-D861-4D92-8BBD-201E7C368AF8}" type="slidenum">
              <a:rPr lang="en-US" sz="1350" kern="1200" smtClean="0">
                <a:solidFill>
                  <a:prstClr val="black"/>
                </a:solidFill>
                <a:latin typeface="Calibri"/>
                <a:ea typeface="+mn-ea"/>
                <a:cs typeface="+mn-cs"/>
              </a:rPr>
              <a:pPr algn="l" defTabSz="685800" hangingPunct="1"/>
              <a:t>‹#›</a:t>
            </a:fld>
            <a:endParaRPr lang="en-US" sz="1350" kern="1200" dirty="0">
              <a:solidFill>
                <a:prstClr val="black"/>
              </a:solidFill>
              <a:latin typeface="Calibri"/>
              <a:ea typeface="+mn-ea"/>
              <a:cs typeface="+mn-cs"/>
            </a:endParaRPr>
          </a:p>
        </p:txBody>
      </p:sp>
    </p:spTree>
    <p:extLst>
      <p:ext uri="{BB962C8B-B14F-4D97-AF65-F5344CB8AC3E}">
        <p14:creationId xmlns:p14="http://schemas.microsoft.com/office/powerpoint/2010/main" val="338920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Slide: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193"/>
          <a:ext cx="1587" cy="1191"/>
        </p:xfrm>
        <a:graphic>
          <a:graphicData uri="http://schemas.openxmlformats.org/presentationml/2006/ole">
            <mc:AlternateContent xmlns:mc="http://schemas.openxmlformats.org/markup-compatibility/2006">
              <mc:Choice xmlns:v="urn:schemas-microsoft-com:vml" Requires="v">
                <p:oleObj spid="_x0000_s2056"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193"/>
                        <a:ext cx="1587" cy="1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a:xfrm>
            <a:off x="6553200" y="4771678"/>
            <a:ext cx="2133600" cy="274097"/>
          </a:xfrm>
          <a:prstGeom prst="rect">
            <a:avLst/>
          </a:prstGeom>
        </p:spPr>
        <p:txBody>
          <a:bodyPr/>
          <a:lstStyle>
            <a:lvl1pPr algn="r">
              <a:defRPr sz="900">
                <a:solidFill>
                  <a:srgbClr val="898989"/>
                </a:solidFill>
              </a:defRPr>
            </a:lvl1pPr>
          </a:lstStyle>
          <a:p>
            <a:pPr defTabSz="685800" hangingPunct="1"/>
            <a:fld id="{35120130-85B5-7648-A267-DA582CB4CBC8}" type="slidenum">
              <a:rPr lang="en-US" kern="1200" smtClean="0">
                <a:latin typeface="Calibri"/>
                <a:ea typeface="+mn-ea"/>
                <a:cs typeface="+mn-cs"/>
              </a:rPr>
              <a:pPr defTabSz="685800" hangingPunct="1"/>
              <a:t>‹#›</a:t>
            </a:fld>
            <a:endParaRPr lang="en-US" kern="1200" dirty="0">
              <a:latin typeface="Calibri"/>
              <a:ea typeface="+mn-ea"/>
              <a:cs typeface="+mn-cs"/>
            </a:endParaRPr>
          </a:p>
        </p:txBody>
      </p:sp>
      <p:pic>
        <p:nvPicPr>
          <p:cNvPr id="8" name="Picture 7" descr="Blue-Yellow_Header.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5900" y="114406"/>
            <a:ext cx="8711184" cy="858044"/>
          </a:xfrm>
          <a:prstGeom prst="rect">
            <a:avLst/>
          </a:prstGeom>
        </p:spPr>
      </p:pic>
      <p:sp>
        <p:nvSpPr>
          <p:cNvPr id="2" name="Title 1"/>
          <p:cNvSpPr>
            <a:spLocks noGrp="1"/>
          </p:cNvSpPr>
          <p:nvPr>
            <p:ph type="title" hasCustomPrompt="1"/>
          </p:nvPr>
        </p:nvSpPr>
        <p:spPr>
          <a:xfrm>
            <a:off x="457200" y="171609"/>
            <a:ext cx="8229600" cy="629232"/>
          </a:xfrm>
          <a:prstGeom prst="rect">
            <a:avLst/>
          </a:prstGeom>
        </p:spPr>
        <p:txBody>
          <a:bodyPr vert="horz" anchor="ctr"/>
          <a:lstStyle>
            <a:lvl1pPr algn="l">
              <a:defRPr sz="2100" b="1" baseline="0">
                <a:solidFill>
                  <a:srgbClr val="FFFFFF"/>
                </a:solidFill>
              </a:defRPr>
            </a:lvl1pPr>
          </a:lstStyle>
          <a:p>
            <a:r>
              <a:rPr lang="en-US" dirty="0"/>
              <a:t>Slide title goes here.</a:t>
            </a:r>
            <a:br>
              <a:rPr lang="en-US" dirty="0"/>
            </a:br>
            <a:r>
              <a:rPr lang="en-US" dirty="0"/>
              <a:t>(Can fit two lines @ 28 </a:t>
            </a:r>
            <a:r>
              <a:rPr lang="en-US" dirty="0" err="1"/>
              <a:t>pt</a:t>
            </a:r>
            <a:r>
              <a:rPr lang="en-US" dirty="0"/>
              <a:t>)</a:t>
            </a:r>
          </a:p>
        </p:txBody>
      </p:sp>
    </p:spTree>
    <p:extLst>
      <p:ext uri="{BB962C8B-B14F-4D97-AF65-F5344CB8AC3E}">
        <p14:creationId xmlns:p14="http://schemas.microsoft.com/office/powerpoint/2010/main" val="3486503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372871"/>
            <a:ext cx="8229600" cy="1773291"/>
          </a:xfrm>
          <a:prstGeom prst="rect">
            <a:avLst/>
          </a:prstGeom>
        </p:spPr>
        <p:txBody>
          <a:bodyPr anchor="t"/>
          <a:lstStyle>
            <a:lvl1pPr algn="ctr">
              <a:defRPr sz="3075" b="1" cap="all"/>
            </a:lvl1pPr>
          </a:lstStyle>
          <a:p>
            <a:r>
              <a:rPr lang="en-US"/>
              <a:t>Click to edit Master title style</a:t>
            </a:r>
            <a:endParaRPr lang="en-US" dirty="0"/>
          </a:p>
        </p:txBody>
      </p:sp>
      <p:sp>
        <p:nvSpPr>
          <p:cNvPr id="3" name="Text Placeholder 2"/>
          <p:cNvSpPr>
            <a:spLocks noGrp="1"/>
          </p:cNvSpPr>
          <p:nvPr>
            <p:ph type="body" idx="1"/>
          </p:nvPr>
        </p:nvSpPr>
        <p:spPr>
          <a:xfrm>
            <a:off x="457200" y="3146162"/>
            <a:ext cx="8229600" cy="1126182"/>
          </a:xfrm>
          <a:prstGeom prst="rect">
            <a:avLst/>
          </a:prstGeom>
        </p:spPr>
        <p:txBody>
          <a:bodyPr anchor="b"/>
          <a:lstStyle>
            <a:lvl1pPr marL="0" indent="0" algn="ctr">
              <a:buNone/>
              <a:defRPr sz="1500"/>
            </a:lvl1pPr>
            <a:lvl2pPr marL="342859" indent="0">
              <a:buNone/>
              <a:defRPr sz="1350"/>
            </a:lvl2pPr>
            <a:lvl3pPr marL="685718" indent="0">
              <a:buNone/>
              <a:defRPr sz="1125"/>
            </a:lvl3pPr>
            <a:lvl4pPr marL="1028577" indent="0">
              <a:buNone/>
              <a:defRPr sz="1050"/>
            </a:lvl4pPr>
            <a:lvl5pPr marL="1371436" indent="0">
              <a:buNone/>
              <a:defRPr sz="1050"/>
            </a:lvl5pPr>
            <a:lvl6pPr marL="1714294" indent="0">
              <a:buNone/>
              <a:defRPr sz="1050"/>
            </a:lvl6pPr>
            <a:lvl7pPr marL="2057153" indent="0">
              <a:buNone/>
              <a:defRPr sz="1050"/>
            </a:lvl7pPr>
            <a:lvl8pPr marL="2400012" indent="0">
              <a:buNone/>
              <a:defRPr sz="1050"/>
            </a:lvl8pPr>
            <a:lvl9pPr marL="2742871" indent="0">
              <a:buNone/>
              <a:defRPr sz="1050"/>
            </a:lvl9pPr>
          </a:lstStyle>
          <a:p>
            <a:pPr lvl="0"/>
            <a:r>
              <a:rPr lang="en-US"/>
              <a:t>Click to edit Master text styles</a:t>
            </a:r>
          </a:p>
        </p:txBody>
      </p:sp>
      <p:sp>
        <p:nvSpPr>
          <p:cNvPr id="4" name="Rectangle 5"/>
          <p:cNvSpPr>
            <a:spLocks noGrp="1" noChangeArrowheads="1"/>
          </p:cNvSpPr>
          <p:nvPr>
            <p:ph type="sldNum" sz="quarter" idx="10"/>
          </p:nvPr>
        </p:nvSpPr>
        <p:spPr>
          <a:xfrm>
            <a:off x="3505200" y="4911896"/>
            <a:ext cx="2133600" cy="228812"/>
          </a:xfrm>
          <a:prstGeom prst="rect">
            <a:avLst/>
          </a:prstGeom>
          <a:ln/>
        </p:spPr>
        <p:txBody>
          <a:bodyPr/>
          <a:lstStyle>
            <a:lvl1pPr>
              <a:defRPr/>
            </a:lvl1pPr>
          </a:lstStyle>
          <a:p>
            <a:pPr algn="l" defTabSz="685800" hangingPunct="1"/>
            <a:fld id="{21FB463E-F370-402A-8885-3FE54CA8C060}" type="slidenum">
              <a:rPr lang="en-US" sz="1350" kern="1200" smtClean="0">
                <a:solidFill>
                  <a:prstClr val="black"/>
                </a:solidFill>
                <a:latin typeface="Calibri"/>
                <a:ea typeface="+mn-ea"/>
                <a:cs typeface="+mn-cs"/>
              </a:rPr>
              <a:pPr algn="l" defTabSz="685800" hangingPunct="1"/>
              <a:t>‹#›</a:t>
            </a:fld>
            <a:endParaRPr lang="en-US" sz="1350" kern="1200" dirty="0">
              <a:solidFill>
                <a:prstClr val="black"/>
              </a:solidFill>
              <a:latin typeface="Calibri"/>
              <a:ea typeface="+mn-ea"/>
              <a:cs typeface="+mn-cs"/>
            </a:endParaRPr>
          </a:p>
        </p:txBody>
      </p:sp>
    </p:spTree>
    <p:extLst>
      <p:ext uri="{BB962C8B-B14F-4D97-AF65-F5344CB8AC3E}">
        <p14:creationId xmlns:p14="http://schemas.microsoft.com/office/powerpoint/2010/main" val="1422464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458200" cy="5148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81000" y="972450"/>
            <a:ext cx="4038600" cy="3775393"/>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4" name="Content Placeholder 3"/>
          <p:cNvSpPr>
            <a:spLocks noGrp="1"/>
          </p:cNvSpPr>
          <p:nvPr>
            <p:ph sz="half" idx="2"/>
          </p:nvPr>
        </p:nvSpPr>
        <p:spPr>
          <a:xfrm>
            <a:off x="4686300" y="972450"/>
            <a:ext cx="4000500" cy="3775393"/>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6" name="Slide Number Placeholder 5"/>
          <p:cNvSpPr>
            <a:spLocks noGrp="1" noChangeArrowheads="1"/>
          </p:cNvSpPr>
          <p:nvPr>
            <p:ph type="sldNum" sz="quarter" idx="10"/>
          </p:nvPr>
        </p:nvSpPr>
        <p:spPr>
          <a:xfrm>
            <a:off x="3505200" y="4911896"/>
            <a:ext cx="2133600" cy="228812"/>
          </a:xfrm>
          <a:prstGeom prst="rect">
            <a:avLst/>
          </a:prstGeom>
          <a:ln/>
        </p:spPr>
        <p:txBody>
          <a:bodyPr/>
          <a:lstStyle>
            <a:lvl1pPr>
              <a:defRPr/>
            </a:lvl1pPr>
          </a:lstStyle>
          <a:p>
            <a:pPr algn="l" defTabSz="685800" hangingPunct="1"/>
            <a:fld id="{CF3903B9-D861-4D92-8BBD-201E7C368AF8}" type="slidenum">
              <a:rPr lang="en-US" sz="1350" kern="1200" smtClean="0">
                <a:solidFill>
                  <a:prstClr val="black"/>
                </a:solidFill>
                <a:latin typeface="Calibri"/>
                <a:ea typeface="+mn-ea"/>
                <a:cs typeface="+mn-cs"/>
              </a:rPr>
              <a:pPr algn="l" defTabSz="685800" hangingPunct="1"/>
              <a:t>‹#›</a:t>
            </a:fld>
            <a:endParaRPr lang="en-US" sz="1350" kern="1200" dirty="0">
              <a:solidFill>
                <a:prstClr val="black"/>
              </a:solidFill>
              <a:latin typeface="Calibri"/>
              <a:ea typeface="+mn-ea"/>
              <a:cs typeface="+mn-cs"/>
            </a:endParaRPr>
          </a:p>
        </p:txBody>
      </p:sp>
    </p:spTree>
    <p:extLst>
      <p:ext uri="{BB962C8B-B14F-4D97-AF65-F5344CB8AC3E}">
        <p14:creationId xmlns:p14="http://schemas.microsoft.com/office/powerpoint/2010/main" val="4139214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71860"/>
            <a:ext cx="7886700" cy="3665153"/>
          </a:xfrm>
          <a:prstGeom prst="rect">
            <a:avLst/>
          </a:prstGeom>
        </p:spPr>
        <p:txBody>
          <a:bodyPr/>
          <a:lstStyle>
            <a:lvl1pPr marL="0" indent="0">
              <a:lnSpc>
                <a:spcPct val="120000"/>
              </a:lnSpc>
              <a:buNone/>
              <a:defRPr sz="1600" baseline="0">
                <a:solidFill>
                  <a:srgbClr val="4D4D4C"/>
                </a:solidFill>
              </a:defRPr>
            </a:lvl1pPr>
            <a:lvl2pPr>
              <a:lnSpc>
                <a:spcPct val="120000"/>
              </a:lnSpc>
              <a:defRPr sz="1600" baseline="0">
                <a:solidFill>
                  <a:srgbClr val="4D4D4C"/>
                </a:solidFill>
              </a:defRPr>
            </a:lvl2pPr>
            <a:lvl3pPr>
              <a:lnSpc>
                <a:spcPct val="120000"/>
              </a:lnSpc>
              <a:defRPr sz="1600" baseline="0">
                <a:solidFill>
                  <a:srgbClr val="4D4D4C"/>
                </a:solidFill>
              </a:defRPr>
            </a:lvl3pPr>
            <a:lvl4pPr>
              <a:lnSpc>
                <a:spcPct val="120000"/>
              </a:lnSpc>
              <a:defRPr sz="1600" baseline="0">
                <a:solidFill>
                  <a:srgbClr val="4D4D4C"/>
                </a:solidFill>
              </a:defRPr>
            </a:lvl4pPr>
            <a:lvl5pPr>
              <a:lnSpc>
                <a:spcPct val="120000"/>
              </a:lnSpc>
              <a:defRPr sz="1600" baseline="0">
                <a:solidFill>
                  <a:srgbClr val="4D4D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93172" y="144874"/>
            <a:ext cx="8593283" cy="405823"/>
          </a:xfrm>
        </p:spPr>
        <p:txBody>
          <a:bodyPr/>
          <a:lstStyle/>
          <a:p>
            <a:r>
              <a:rPr lang="en-US" dirty="0"/>
              <a:t>Click to edit Master title style</a:t>
            </a:r>
          </a:p>
        </p:txBody>
      </p:sp>
    </p:spTree>
    <p:extLst>
      <p:ext uri="{BB962C8B-B14F-4D97-AF65-F5344CB8AC3E}">
        <p14:creationId xmlns:p14="http://schemas.microsoft.com/office/powerpoint/2010/main" val="173872103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12pt Body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038" y="971860"/>
            <a:ext cx="7886700" cy="3665153"/>
          </a:xfrm>
          <a:prstGeom prst="rect">
            <a:avLst/>
          </a:prstGeom>
        </p:spPr>
        <p:txBody>
          <a:bodyPr lIns="0" tIns="0" rIns="0" bIns="0"/>
          <a:lstStyle>
            <a:lvl1pPr marL="0" indent="0">
              <a:lnSpc>
                <a:spcPct val="120000"/>
              </a:lnSpc>
              <a:spcBef>
                <a:spcPts val="800"/>
              </a:spcBef>
              <a:buNone/>
              <a:defRPr sz="1200" baseline="0">
                <a:solidFill>
                  <a:srgbClr val="4D4D4C"/>
                </a:solidFill>
              </a:defRPr>
            </a:lvl1pPr>
            <a:lvl2pPr>
              <a:lnSpc>
                <a:spcPct val="120000"/>
              </a:lnSpc>
              <a:spcBef>
                <a:spcPts val="800"/>
              </a:spcBef>
              <a:defRPr sz="1200" baseline="0">
                <a:solidFill>
                  <a:srgbClr val="4D4D4C"/>
                </a:solidFill>
              </a:defRPr>
            </a:lvl2pPr>
            <a:lvl3pPr>
              <a:lnSpc>
                <a:spcPct val="120000"/>
              </a:lnSpc>
              <a:spcBef>
                <a:spcPts val="800"/>
              </a:spcBef>
              <a:defRPr sz="1200" baseline="0">
                <a:solidFill>
                  <a:srgbClr val="4D4D4C"/>
                </a:solidFill>
              </a:defRPr>
            </a:lvl3pPr>
            <a:lvl4pPr>
              <a:lnSpc>
                <a:spcPct val="120000"/>
              </a:lnSpc>
              <a:spcBef>
                <a:spcPts val="800"/>
              </a:spcBef>
              <a:defRPr sz="1200" baseline="0">
                <a:solidFill>
                  <a:srgbClr val="4D4D4C"/>
                </a:solidFill>
              </a:defRPr>
            </a:lvl4pPr>
            <a:lvl5pPr>
              <a:lnSpc>
                <a:spcPct val="120000"/>
              </a:lnSpc>
              <a:spcBef>
                <a:spcPts val="800"/>
              </a:spcBef>
              <a:defRPr sz="1200" baseline="0">
                <a:solidFill>
                  <a:srgbClr val="4D4D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93172" y="144874"/>
            <a:ext cx="8593283" cy="405823"/>
          </a:xfrm>
        </p:spPr>
        <p:txBody>
          <a:bodyPr/>
          <a:lstStyle/>
          <a:p>
            <a:r>
              <a:rPr lang="en-US" dirty="0"/>
              <a:t>Click to edit Master title style</a:t>
            </a:r>
          </a:p>
        </p:txBody>
      </p:sp>
    </p:spTree>
    <p:extLst>
      <p:ext uri="{BB962C8B-B14F-4D97-AF65-F5344CB8AC3E}">
        <p14:creationId xmlns:p14="http://schemas.microsoft.com/office/powerpoint/2010/main" val="255269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2">
    <p:spTree>
      <p:nvGrpSpPr>
        <p:cNvPr id="1" name=""/>
        <p:cNvGrpSpPr/>
        <p:nvPr/>
      </p:nvGrpSpPr>
      <p:grpSpPr>
        <a:xfrm>
          <a:off x="0" y="0"/>
          <a:ext cx="0" cy="0"/>
          <a:chOff x="0" y="0"/>
          <a:chExt cx="0" cy="0"/>
        </a:xfrm>
      </p:grpSpPr>
      <p:pic>
        <p:nvPicPr>
          <p:cNvPr id="7" name="Picture 6" descr="Blue-Yellow_Squar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5100" y="171609"/>
            <a:ext cx="8808720" cy="4793605"/>
          </a:xfrm>
          <a:prstGeom prst="rect">
            <a:avLst/>
          </a:prstGeom>
        </p:spPr>
      </p:pic>
      <p:pic>
        <p:nvPicPr>
          <p:cNvPr id="9" name="Picture 8" descr="KSS+OB20 Horiz_White+Yellow.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737" y="1897004"/>
            <a:ext cx="6978316" cy="1088273"/>
          </a:xfrm>
          <a:prstGeom prst="rect">
            <a:avLst/>
          </a:prstGeom>
        </p:spPr>
      </p:pic>
    </p:spTree>
    <p:extLst>
      <p:ext uri="{BB962C8B-B14F-4D97-AF65-F5344CB8AC3E}">
        <p14:creationId xmlns:p14="http://schemas.microsoft.com/office/powerpoint/2010/main" val="2411373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835323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Option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8"/>
          <p:cNvSpPr>
            <a:spLocks noGrp="1"/>
          </p:cNvSpPr>
          <p:nvPr>
            <p:ph sz="quarter" idx="11"/>
          </p:nvPr>
        </p:nvSpPr>
        <p:spPr>
          <a:xfrm>
            <a:off x="838664" y="1923653"/>
            <a:ext cx="3588557" cy="915247"/>
          </a:xfrm>
          <a:prstGeom prst="rect">
            <a:avLst/>
          </a:prstGeom>
          <a:ln w="12700"/>
        </p:spPr>
        <p:txBody>
          <a:bodyPr lIns="0" tIns="0" rIns="0" bIns="0"/>
          <a:lstStyle>
            <a:lvl1pPr marL="0" indent="0">
              <a:lnSpc>
                <a:spcPct val="120000"/>
              </a:lnSpc>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p>
        </p:txBody>
      </p:sp>
      <p:sp>
        <p:nvSpPr>
          <p:cNvPr id="4" name="Text Placeholder 6"/>
          <p:cNvSpPr>
            <a:spLocks noGrp="1"/>
          </p:cNvSpPr>
          <p:nvPr>
            <p:ph type="body" sz="quarter" idx="10"/>
          </p:nvPr>
        </p:nvSpPr>
        <p:spPr>
          <a:xfrm>
            <a:off x="838663" y="1469519"/>
            <a:ext cx="3588557" cy="320384"/>
          </a:xfrm>
          <a:prstGeom prst="rect">
            <a:avLst/>
          </a:prstGeom>
          <a:ln w="12700"/>
        </p:spPr>
        <p:txBody>
          <a:bodyPr wrap="square" lIns="0" tIns="0" rIns="0" bIns="0" anchor="ctr">
            <a:spAutoFit/>
          </a:bodyPr>
          <a:lstStyle>
            <a:lvl1pPr marL="171450" indent="-171450">
              <a:buFontTx/>
              <a:buNone/>
              <a:defRPr kumimoji="0" lang="en-US" sz="1600" b="0" i="0" u="none" strike="noStrike" cap="none" spc="0" normalizeH="0" baseline="0" dirty="0" smtClean="0">
                <a:ln>
                  <a:noFill/>
                </a:ln>
                <a:solidFill>
                  <a:schemeClr val="accent1"/>
                </a:solidFill>
                <a:effectLst/>
                <a:uFill>
                  <a:solidFill>
                    <a:srgbClr val="323C40"/>
                  </a:solidFill>
                </a:uFill>
                <a:latin typeface="+mj-lt"/>
                <a:ea typeface="Franklin Gothic Demi" charset="0"/>
                <a:cs typeface="Franklin Gothic Demi" charset="0"/>
                <a:sym typeface="Helvetica Neue UltraLight"/>
              </a:defRPr>
            </a:lvl1pPr>
            <a:lvl2pPr>
              <a:defRPr kumimoji="0" lang="en-US" sz="2100" b="0" i="0" u="none" strike="noStrike" cap="none" spc="0" normalizeH="0" baseline="0" dirty="0" smtClean="0">
                <a:ln>
                  <a:noFill/>
                </a:ln>
                <a:solidFill>
                  <a:srgbClr val="000000"/>
                </a:solidFill>
                <a:effectLst/>
                <a:uFillTx/>
                <a:latin typeface="Helvetica Neue UltraLight"/>
                <a:ea typeface="Helvetica Neue UltraLight"/>
                <a:cs typeface="Helvetica Neue UltraLight"/>
                <a:sym typeface="Helvetica Neue UltraLight"/>
              </a:defRPr>
            </a:lvl2pPr>
            <a:lvl3pPr>
              <a:defRPr kumimoji="0" lang="en-US" sz="2100" b="0" i="0" u="none" strike="noStrike" cap="none" spc="0" normalizeH="0" baseline="0" dirty="0" smtClean="0">
                <a:ln>
                  <a:noFill/>
                </a:ln>
                <a:solidFill>
                  <a:srgbClr val="000000"/>
                </a:solidFill>
                <a:effectLst/>
                <a:uFillTx/>
                <a:latin typeface="Helvetica Neue UltraLight"/>
                <a:ea typeface="Helvetica Neue UltraLight"/>
                <a:cs typeface="Helvetica Neue UltraLight"/>
                <a:sym typeface="Helvetica Neue UltraLight"/>
              </a:defRPr>
            </a:lvl3pPr>
            <a:lvl4pPr>
              <a:defRPr kumimoji="0" lang="en-US" sz="2100" b="0" i="0" u="none" strike="noStrike" cap="none" spc="0" normalizeH="0" baseline="0" dirty="0" smtClean="0">
                <a:ln>
                  <a:noFill/>
                </a:ln>
                <a:solidFill>
                  <a:srgbClr val="000000"/>
                </a:solidFill>
                <a:effectLst/>
                <a:uFillTx/>
                <a:latin typeface="Helvetica Neue UltraLight"/>
                <a:ea typeface="Helvetica Neue UltraLight"/>
                <a:cs typeface="Helvetica Neue UltraLight"/>
                <a:sym typeface="Helvetica Neue UltraLight"/>
              </a:defRPr>
            </a:lvl4pPr>
            <a:lvl5pPr>
              <a:defRPr kumimoji="0" lang="en-US" sz="2100" b="0" i="0" u="none" strike="noStrike" cap="none" spc="0" normalizeH="0" baseline="0" dirty="0">
                <a:ln>
                  <a:noFill/>
                </a:ln>
                <a:solidFill>
                  <a:srgbClr val="000000"/>
                </a:solidFill>
                <a:effectLst/>
                <a:uFillTx/>
                <a:latin typeface="Helvetica Neue UltraLight"/>
                <a:ea typeface="Helvetica Neue UltraLight"/>
                <a:cs typeface="Helvetica Neue UltraLight"/>
                <a:sym typeface="Helvetica Neue UltraLight"/>
              </a:defRPr>
            </a:lvl5pPr>
          </a:lstStyle>
          <a:p>
            <a:pPr marL="0" marR="0" lvl="0" indent="0" defTabSz="952500" fontAlgn="auto" hangingPunct="0">
              <a:lnSpc>
                <a:spcPct val="130000"/>
              </a:lnSpc>
              <a:spcBef>
                <a:spcPts val="0"/>
              </a:spcBef>
              <a:spcAft>
                <a:spcPts val="0"/>
              </a:spcAft>
              <a:buClr>
                <a:srgbClr val="E9F6FA"/>
              </a:buClr>
              <a:buSzTx/>
              <a:tabLst/>
            </a:pPr>
            <a:r>
              <a:rPr lang="en-US" dirty="0"/>
              <a:t>Click to edit Master text styles</a:t>
            </a:r>
          </a:p>
        </p:txBody>
      </p:sp>
      <p:cxnSp>
        <p:nvCxnSpPr>
          <p:cNvPr id="5" name="Straight Connector 4"/>
          <p:cNvCxnSpPr/>
          <p:nvPr userDrawn="1"/>
        </p:nvCxnSpPr>
        <p:spPr>
          <a:xfrm>
            <a:off x="838664" y="1802792"/>
            <a:ext cx="3588557" cy="0"/>
          </a:xfrm>
          <a:prstGeom prst="line">
            <a:avLst/>
          </a:prstGeom>
          <a:noFill/>
          <a:ln w="9525" cap="flat">
            <a:solidFill>
              <a:schemeClr val="accent3">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725176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Subheadin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2714" y="642051"/>
            <a:ext cx="7461250" cy="410483"/>
          </a:xfrm>
          <a:prstGeom prst="rect">
            <a:avLst/>
          </a:prstGeom>
        </p:spPr>
        <p:txBody>
          <a:bodyPr lIns="0" tIns="0" rIns="0" bIns="0"/>
          <a:lstStyle>
            <a:lvl1pPr marL="0" indent="0" algn="l">
              <a:buNone/>
              <a:defRPr sz="1350" baseline="0">
                <a:solidFill>
                  <a:srgbClr val="4D4D4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p:txBody>
          <a:bodyPr/>
          <a:lstStyle/>
          <a:p>
            <a:r>
              <a:rPr lang="en-US" dirty="0"/>
              <a:t>Click to edit Master title style</a:t>
            </a:r>
          </a:p>
        </p:txBody>
      </p:sp>
      <p:sp>
        <p:nvSpPr>
          <p:cNvPr id="4" name="Content Placeholder 2"/>
          <p:cNvSpPr>
            <a:spLocks noGrp="1"/>
          </p:cNvSpPr>
          <p:nvPr>
            <p:ph idx="10"/>
          </p:nvPr>
        </p:nvSpPr>
        <p:spPr>
          <a:xfrm>
            <a:off x="301335" y="1267265"/>
            <a:ext cx="8542629" cy="3378549"/>
          </a:xfrm>
          <a:prstGeom prst="rect">
            <a:avLst/>
          </a:prstGeom>
        </p:spPr>
        <p:txBody>
          <a:bodyPr lIns="0" tIns="0" rIns="0" bIns="0"/>
          <a:lstStyle>
            <a:lvl1pPr marL="0" indent="0">
              <a:lnSpc>
                <a:spcPct val="120000"/>
              </a:lnSpc>
              <a:buNone/>
              <a:defRPr sz="1600" baseline="0">
                <a:solidFill>
                  <a:srgbClr val="4D4D4C"/>
                </a:solidFill>
              </a:defRPr>
            </a:lvl1pPr>
            <a:lvl2pPr>
              <a:lnSpc>
                <a:spcPct val="120000"/>
              </a:lnSpc>
              <a:defRPr sz="1600" baseline="0">
                <a:solidFill>
                  <a:srgbClr val="4D4D4C"/>
                </a:solidFill>
              </a:defRPr>
            </a:lvl2pPr>
            <a:lvl3pPr>
              <a:lnSpc>
                <a:spcPct val="120000"/>
              </a:lnSpc>
              <a:defRPr sz="1600" baseline="0">
                <a:solidFill>
                  <a:srgbClr val="4D4D4C"/>
                </a:solidFill>
              </a:defRPr>
            </a:lvl3pPr>
            <a:lvl4pPr>
              <a:lnSpc>
                <a:spcPct val="120000"/>
              </a:lnSpc>
              <a:defRPr sz="1600" baseline="0">
                <a:solidFill>
                  <a:srgbClr val="4D4D4C"/>
                </a:solidFill>
              </a:defRPr>
            </a:lvl4pPr>
            <a:lvl5pPr>
              <a:lnSpc>
                <a:spcPct val="120000"/>
              </a:lnSpc>
              <a:defRPr sz="1600" baseline="0">
                <a:solidFill>
                  <a:srgbClr val="4D4D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8929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946584"/>
            <a:ext cx="3886200" cy="3266526"/>
          </a:xfrm>
          <a:prstGeom prst="rect">
            <a:avLst/>
          </a:prstGeom>
        </p:spPr>
        <p:txBody>
          <a:bodyPr lIns="0" tIns="0" rIns="0" bIns="0"/>
          <a:lstStyle>
            <a:lvl1pPr marL="0" indent="0">
              <a:lnSpc>
                <a:spcPct val="120000"/>
              </a:lnSpc>
              <a:buNone/>
              <a:defRPr sz="2000"/>
            </a:lvl1pPr>
            <a:lvl2pPr>
              <a:lnSpc>
                <a:spcPct val="120000"/>
              </a:lnSpc>
              <a:defRPr sz="1600"/>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946584"/>
            <a:ext cx="3886200" cy="3266526"/>
          </a:xfrm>
          <a:prstGeom prst="rect">
            <a:avLst/>
          </a:prstGeom>
        </p:spPr>
        <p:txBody>
          <a:bodyPr lIns="0" tIns="0" rIns="0" bIns="0"/>
          <a:lstStyle>
            <a:lvl1pPr marL="0" indent="0">
              <a:lnSpc>
                <a:spcPct val="120000"/>
              </a:lnSpc>
              <a:buNone/>
              <a:defRPr sz="2000"/>
            </a:lvl1pPr>
            <a:lvl2pPr>
              <a:lnSpc>
                <a:spcPct val="120000"/>
              </a:lnSpc>
              <a:defRPr sz="1600"/>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9024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12pt Body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1262" y="857404"/>
            <a:ext cx="3868340" cy="397522"/>
          </a:xfrm>
          <a:prstGeom prst="rect">
            <a:avLst/>
          </a:prstGeom>
        </p:spPr>
        <p:txBody>
          <a:bodyPr lIns="0" tIns="0" rIns="0" bIns="0" anchor="ctr" anchorCtr="0"/>
          <a:lstStyle>
            <a:lvl1pPr marL="0" indent="0">
              <a:buNone/>
              <a:defRPr sz="1600" b="0" i="0" cap="none" baseline="0">
                <a:solidFill>
                  <a:schemeClr val="accent1"/>
                </a:solidFill>
                <a:latin typeface="+mj-lt"/>
                <a:ea typeface="Franklin Gothic Demi" charset="0"/>
                <a:cs typeface="Franklin Gothic Dem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cxnSp>
        <p:nvCxnSpPr>
          <p:cNvPr id="11" name="Straight Connector 10"/>
          <p:cNvCxnSpPr/>
          <p:nvPr userDrawn="1"/>
        </p:nvCxnSpPr>
        <p:spPr>
          <a:xfrm>
            <a:off x="561262" y="1246905"/>
            <a:ext cx="3868340" cy="0"/>
          </a:xfrm>
          <a:prstGeom prst="line">
            <a:avLst/>
          </a:prstGeom>
          <a:noFill/>
          <a:ln w="9525" cap="flat">
            <a:solidFill>
              <a:schemeClr val="accent3">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4" name="Content Placeholder 3"/>
          <p:cNvSpPr>
            <a:spLocks noGrp="1"/>
          </p:cNvSpPr>
          <p:nvPr>
            <p:ph sz="half" idx="2"/>
          </p:nvPr>
        </p:nvSpPr>
        <p:spPr>
          <a:xfrm>
            <a:off x="561262" y="1353246"/>
            <a:ext cx="3868340" cy="2766000"/>
          </a:xfrm>
          <a:prstGeom prst="rect">
            <a:avLst/>
          </a:prstGeom>
        </p:spPr>
        <p:txBody>
          <a:bodyPr lIns="0" tIns="0" rIns="0" bIns="0"/>
          <a:lstStyle>
            <a:lvl1pPr marL="0" indent="0">
              <a:lnSpc>
                <a:spcPct val="120000"/>
              </a:lnSpc>
              <a:spcBef>
                <a:spcPts val="0"/>
              </a:spcBef>
              <a:buFontTx/>
              <a:buNone/>
              <a:defRPr sz="1200">
                <a:solidFill>
                  <a:schemeClr val="tx1"/>
                </a:solidFill>
              </a:defRPr>
            </a:lvl1pPr>
            <a:lvl2pPr marL="342900" indent="0">
              <a:buFontTx/>
              <a:buNone/>
              <a:defRPr sz="1400">
                <a:solidFill>
                  <a:schemeClr val="tx1"/>
                </a:solidFill>
              </a:defRPr>
            </a:lvl2pPr>
            <a:lvl3pPr marL="685800" indent="0">
              <a:buFontTx/>
              <a:buNone/>
              <a:defRPr sz="1400">
                <a:solidFill>
                  <a:schemeClr val="tx1"/>
                </a:solidFill>
              </a:defRPr>
            </a:lvl3pPr>
            <a:lvl4pPr marL="1028700" indent="0">
              <a:buFontTx/>
              <a:buNone/>
              <a:defRPr sz="1400">
                <a:solidFill>
                  <a:schemeClr val="tx1"/>
                </a:solidFill>
              </a:defRPr>
            </a:lvl4pPr>
            <a:lvl5pPr marL="1371600" indent="0">
              <a:buFontTx/>
              <a:buNone/>
              <a:defRPr sz="1400">
                <a:solidFill>
                  <a:schemeClr val="tx1"/>
                </a:solidFill>
              </a:defRPr>
            </a:lvl5pPr>
          </a:lstStyle>
          <a:p>
            <a:pPr lvl="0"/>
            <a:r>
              <a:rPr lang="en-US" dirty="0"/>
              <a:t>Click to edit Master text styles</a:t>
            </a:r>
          </a:p>
        </p:txBody>
      </p:sp>
      <p:sp>
        <p:nvSpPr>
          <p:cNvPr id="5" name="Text Placeholder 4"/>
          <p:cNvSpPr>
            <a:spLocks noGrp="1"/>
          </p:cNvSpPr>
          <p:nvPr>
            <p:ph type="body" sz="quarter" idx="3"/>
          </p:nvPr>
        </p:nvSpPr>
        <p:spPr>
          <a:xfrm>
            <a:off x="4697731" y="857404"/>
            <a:ext cx="3887391" cy="397522"/>
          </a:xfrm>
          <a:prstGeom prst="rect">
            <a:avLst/>
          </a:prstGeom>
        </p:spPr>
        <p:txBody>
          <a:bodyPr lIns="0" tIns="0" rIns="0" bIns="0" anchor="ctr" anchorCtr="0"/>
          <a:lstStyle>
            <a:lvl1pPr marL="0" indent="0">
              <a:buNone/>
              <a:defRPr lang="en-US" sz="1600" b="0" i="0" kern="1200" cap="none" baseline="0" dirty="0" smtClean="0">
                <a:solidFill>
                  <a:schemeClr val="accent1"/>
                </a:solidFill>
                <a:latin typeface="+mj-lt"/>
                <a:ea typeface="Franklin Gothic Demi" charset="0"/>
                <a:cs typeface="Franklin Gothic Dem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97731" y="1353246"/>
            <a:ext cx="3887391" cy="2766000"/>
          </a:xfrm>
          <a:prstGeom prst="rect">
            <a:avLst/>
          </a:prstGeom>
        </p:spPr>
        <p:txBody>
          <a:bodyPr lIns="0" tIns="0" rIns="0" bIns="0"/>
          <a:lstStyle>
            <a:lvl1pPr>
              <a:lnSpc>
                <a:spcPct val="120000"/>
              </a:lnSpc>
              <a:defRPr sz="1200">
                <a:solidFill>
                  <a:schemeClr val="tx1"/>
                </a:solidFill>
              </a:defRPr>
            </a:lvl1pPr>
            <a:lvl2pPr>
              <a:lnSpc>
                <a:spcPct val="120000"/>
              </a:lnSpc>
              <a:defRPr sz="1200">
                <a:solidFill>
                  <a:schemeClr val="tx1"/>
                </a:solidFill>
              </a:defRPr>
            </a:lvl2pPr>
            <a:lvl3pPr>
              <a:lnSpc>
                <a:spcPct val="120000"/>
              </a:lnSpc>
              <a:defRPr sz="1200">
                <a:solidFill>
                  <a:schemeClr val="tx1"/>
                </a:solidFill>
              </a:defRPr>
            </a:lvl3pPr>
            <a:lvl4pPr>
              <a:lnSpc>
                <a:spcPct val="120000"/>
              </a:lnSpc>
              <a:defRPr sz="1200">
                <a:solidFill>
                  <a:schemeClr val="tx1"/>
                </a:solidFill>
              </a:defRPr>
            </a:lvl4pPr>
            <a:lvl5pPr>
              <a:lnSpc>
                <a:spcPct val="120000"/>
              </a:lnSpc>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cxnSp>
        <p:nvCxnSpPr>
          <p:cNvPr id="12" name="Straight Connector 11"/>
          <p:cNvCxnSpPr/>
          <p:nvPr userDrawn="1"/>
        </p:nvCxnSpPr>
        <p:spPr>
          <a:xfrm>
            <a:off x="4697730" y="1246905"/>
            <a:ext cx="3868340" cy="0"/>
          </a:xfrm>
          <a:prstGeom prst="line">
            <a:avLst/>
          </a:prstGeom>
          <a:noFill/>
          <a:ln w="9525" cap="flat">
            <a:solidFill>
              <a:schemeClr val="accent3">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034953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10pt Body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1262" y="857404"/>
            <a:ext cx="3868340" cy="397522"/>
          </a:xfrm>
          <a:prstGeom prst="rect">
            <a:avLst/>
          </a:prstGeom>
        </p:spPr>
        <p:txBody>
          <a:bodyPr lIns="0" tIns="0" rIns="0" bIns="0" anchor="ctr" anchorCtr="0"/>
          <a:lstStyle>
            <a:lvl1pPr marL="0" indent="0">
              <a:buNone/>
              <a:defRPr sz="1600" b="0" i="0" cap="none" baseline="0">
                <a:solidFill>
                  <a:schemeClr val="accent1"/>
                </a:solidFill>
                <a:latin typeface="+mj-lt"/>
                <a:ea typeface="Franklin Gothic Demi" charset="0"/>
                <a:cs typeface="Franklin Gothic Dem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cxnSp>
        <p:nvCxnSpPr>
          <p:cNvPr id="11" name="Straight Connector 10"/>
          <p:cNvCxnSpPr/>
          <p:nvPr userDrawn="1"/>
        </p:nvCxnSpPr>
        <p:spPr>
          <a:xfrm>
            <a:off x="561262" y="1246905"/>
            <a:ext cx="3868340" cy="0"/>
          </a:xfrm>
          <a:prstGeom prst="line">
            <a:avLst/>
          </a:prstGeom>
          <a:noFill/>
          <a:ln w="9525" cap="flat">
            <a:solidFill>
              <a:schemeClr val="accent3">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4" name="Content Placeholder 3"/>
          <p:cNvSpPr>
            <a:spLocks noGrp="1"/>
          </p:cNvSpPr>
          <p:nvPr>
            <p:ph sz="half" idx="2"/>
          </p:nvPr>
        </p:nvSpPr>
        <p:spPr>
          <a:xfrm>
            <a:off x="561262" y="1353246"/>
            <a:ext cx="3868340" cy="2766000"/>
          </a:xfrm>
          <a:prstGeom prst="rect">
            <a:avLst/>
          </a:prstGeom>
        </p:spPr>
        <p:txBody>
          <a:bodyPr lIns="0" tIns="0" rIns="0" bIns="0"/>
          <a:lstStyle>
            <a:lvl1pPr marL="0" indent="0">
              <a:lnSpc>
                <a:spcPct val="120000"/>
              </a:lnSpc>
              <a:spcBef>
                <a:spcPts val="0"/>
              </a:spcBef>
              <a:buFontTx/>
              <a:buNone/>
              <a:defRPr sz="1050">
                <a:solidFill>
                  <a:schemeClr val="tx1"/>
                </a:solidFill>
              </a:defRPr>
            </a:lvl1pPr>
            <a:lvl2pPr marL="342900" indent="0">
              <a:buFontTx/>
              <a:buNone/>
              <a:defRPr sz="1400">
                <a:solidFill>
                  <a:schemeClr val="tx1"/>
                </a:solidFill>
              </a:defRPr>
            </a:lvl2pPr>
            <a:lvl3pPr marL="685800" indent="0">
              <a:buFontTx/>
              <a:buNone/>
              <a:defRPr sz="1400">
                <a:solidFill>
                  <a:schemeClr val="tx1"/>
                </a:solidFill>
              </a:defRPr>
            </a:lvl3pPr>
            <a:lvl4pPr marL="1028700" indent="0">
              <a:buFontTx/>
              <a:buNone/>
              <a:defRPr sz="1400">
                <a:solidFill>
                  <a:schemeClr val="tx1"/>
                </a:solidFill>
              </a:defRPr>
            </a:lvl4pPr>
            <a:lvl5pPr marL="1371600" indent="0">
              <a:buFontTx/>
              <a:buNone/>
              <a:defRPr sz="1400">
                <a:solidFill>
                  <a:schemeClr val="tx1"/>
                </a:solidFill>
              </a:defRPr>
            </a:lvl5pPr>
          </a:lstStyle>
          <a:p>
            <a:pPr lvl="0"/>
            <a:r>
              <a:rPr lang="en-US" dirty="0"/>
              <a:t>Click to edit Master text styles</a:t>
            </a:r>
          </a:p>
        </p:txBody>
      </p:sp>
      <p:sp>
        <p:nvSpPr>
          <p:cNvPr id="5" name="Text Placeholder 4"/>
          <p:cNvSpPr>
            <a:spLocks noGrp="1"/>
          </p:cNvSpPr>
          <p:nvPr>
            <p:ph type="body" sz="quarter" idx="3"/>
          </p:nvPr>
        </p:nvSpPr>
        <p:spPr>
          <a:xfrm>
            <a:off x="4697731" y="857404"/>
            <a:ext cx="3887391" cy="397522"/>
          </a:xfrm>
          <a:prstGeom prst="rect">
            <a:avLst/>
          </a:prstGeom>
        </p:spPr>
        <p:txBody>
          <a:bodyPr lIns="0" tIns="0" rIns="0" bIns="0" anchor="ctr" anchorCtr="0"/>
          <a:lstStyle>
            <a:lvl1pPr marL="0" indent="0">
              <a:buNone/>
              <a:defRPr lang="en-US" sz="1600" b="0" i="0" kern="1200" cap="none" baseline="0" dirty="0" smtClean="0">
                <a:solidFill>
                  <a:schemeClr val="accent1"/>
                </a:solidFill>
                <a:latin typeface="+mj-lt"/>
                <a:ea typeface="Franklin Gothic Demi" charset="0"/>
                <a:cs typeface="Franklin Gothic Dem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97731" y="1353246"/>
            <a:ext cx="3887391" cy="2766000"/>
          </a:xfrm>
          <a:prstGeom prst="rect">
            <a:avLst/>
          </a:prstGeom>
        </p:spPr>
        <p:txBody>
          <a:bodyPr lIns="0" tIns="0" rIns="0" bIns="0"/>
          <a:lstStyle>
            <a:lvl1pPr>
              <a:lnSpc>
                <a:spcPct val="120000"/>
              </a:lnSpc>
              <a:defRPr sz="1050">
                <a:solidFill>
                  <a:schemeClr val="tx1"/>
                </a:solidFill>
              </a:defRPr>
            </a:lvl1pPr>
            <a:lvl2pPr>
              <a:lnSpc>
                <a:spcPct val="120000"/>
              </a:lnSpc>
              <a:defRPr sz="1050">
                <a:solidFill>
                  <a:schemeClr val="tx1"/>
                </a:solidFill>
              </a:defRPr>
            </a:lvl2pPr>
            <a:lvl3pPr>
              <a:lnSpc>
                <a:spcPct val="120000"/>
              </a:lnSpc>
              <a:defRPr sz="1050">
                <a:solidFill>
                  <a:schemeClr val="tx1"/>
                </a:solidFill>
              </a:defRPr>
            </a:lvl3pPr>
            <a:lvl4pPr>
              <a:lnSpc>
                <a:spcPct val="120000"/>
              </a:lnSpc>
              <a:defRPr sz="1050">
                <a:solidFill>
                  <a:schemeClr val="tx1"/>
                </a:solidFill>
              </a:defRPr>
            </a:lvl4pPr>
            <a:lvl5pPr>
              <a:lnSpc>
                <a:spcPct val="120000"/>
              </a:lnSpc>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cxnSp>
        <p:nvCxnSpPr>
          <p:cNvPr id="12" name="Straight Connector 11"/>
          <p:cNvCxnSpPr/>
          <p:nvPr userDrawn="1"/>
        </p:nvCxnSpPr>
        <p:spPr>
          <a:xfrm>
            <a:off x="4697730" y="1246905"/>
            <a:ext cx="3868340" cy="0"/>
          </a:xfrm>
          <a:prstGeom prst="line">
            <a:avLst/>
          </a:prstGeom>
          <a:noFill/>
          <a:ln w="9525" cap="flat">
            <a:solidFill>
              <a:schemeClr val="accent3">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442386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3-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3172" y="972161"/>
            <a:ext cx="2731969" cy="292502"/>
          </a:xfrm>
          <a:prstGeom prst="rect">
            <a:avLst/>
          </a:prstGeom>
        </p:spPr>
        <p:txBody>
          <a:bodyPr lIns="0" tIns="0" rIns="0" bIns="0" anchor="t" anchorCtr="0"/>
          <a:lstStyle>
            <a:lvl1pPr marL="0" indent="0">
              <a:buNone/>
              <a:defRPr sz="1400" b="1" cap="none" baseline="0">
                <a:solidFill>
                  <a:schemeClr val="accent1"/>
                </a:solidFill>
                <a:latin typeface="Franklin Gothic Demi" charset="0"/>
                <a:ea typeface="Franklin Gothic Demi" charset="0"/>
                <a:cs typeface="Franklin Gothic Dem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a:t>
            </a:r>
          </a:p>
        </p:txBody>
      </p:sp>
      <p:sp>
        <p:nvSpPr>
          <p:cNvPr id="4" name="Content Placeholder 3"/>
          <p:cNvSpPr>
            <a:spLocks noGrp="1"/>
          </p:cNvSpPr>
          <p:nvPr>
            <p:ph sz="half" idx="2"/>
          </p:nvPr>
        </p:nvSpPr>
        <p:spPr>
          <a:xfrm>
            <a:off x="293172" y="1306068"/>
            <a:ext cx="2731969" cy="2766000"/>
          </a:xfrm>
          <a:prstGeom prst="rect">
            <a:avLst/>
          </a:prstGeom>
        </p:spPr>
        <p:txBody>
          <a:bodyPr lIns="0"/>
          <a:lstStyle>
            <a:lvl1pPr marL="0" indent="0">
              <a:lnSpc>
                <a:spcPct val="120000"/>
              </a:lnSpc>
              <a:spcBef>
                <a:spcPts val="900"/>
              </a:spcBef>
              <a:buFontTx/>
              <a:buNone/>
              <a:defRPr sz="1200">
                <a:solidFill>
                  <a:schemeClr val="tx1"/>
                </a:solidFill>
              </a:defRPr>
            </a:lvl1pPr>
            <a:lvl2pPr marL="342900" indent="0">
              <a:buFontTx/>
              <a:buNone/>
              <a:defRPr sz="1400">
                <a:solidFill>
                  <a:schemeClr val="tx1"/>
                </a:solidFill>
              </a:defRPr>
            </a:lvl2pPr>
            <a:lvl3pPr marL="685800" indent="0">
              <a:buFontTx/>
              <a:buNone/>
              <a:defRPr sz="1400">
                <a:solidFill>
                  <a:schemeClr val="tx1"/>
                </a:solidFill>
              </a:defRPr>
            </a:lvl3pPr>
            <a:lvl4pPr marL="1028700" indent="0">
              <a:buFontTx/>
              <a:buNone/>
              <a:defRPr sz="1400">
                <a:solidFill>
                  <a:schemeClr val="tx1"/>
                </a:solidFill>
              </a:defRPr>
            </a:lvl4pPr>
            <a:lvl5pPr marL="1371600" indent="0">
              <a:buFontTx/>
              <a:buNone/>
              <a:defRPr sz="1400">
                <a:solidFill>
                  <a:schemeClr val="tx1"/>
                </a:solidFill>
              </a:defRPr>
            </a:lvl5pPr>
          </a:lstStyle>
          <a:p>
            <a:pPr lvl="0"/>
            <a:r>
              <a:rPr lang="en-US" dirty="0"/>
              <a:t>Click to edit Master text styles</a:t>
            </a:r>
          </a:p>
        </p:txBody>
      </p:sp>
      <p:sp>
        <p:nvSpPr>
          <p:cNvPr id="17" name="Text Placeholder 2"/>
          <p:cNvSpPr>
            <a:spLocks noGrp="1"/>
          </p:cNvSpPr>
          <p:nvPr>
            <p:ph type="body" idx="10"/>
          </p:nvPr>
        </p:nvSpPr>
        <p:spPr>
          <a:xfrm>
            <a:off x="3187199" y="972161"/>
            <a:ext cx="2734056" cy="292502"/>
          </a:xfrm>
          <a:prstGeom prst="rect">
            <a:avLst/>
          </a:prstGeom>
        </p:spPr>
        <p:txBody>
          <a:bodyPr lIns="0" tIns="0" rIns="0" bIns="0" anchor="t" anchorCtr="0"/>
          <a:lstStyle>
            <a:lvl1pPr marL="0" indent="0">
              <a:buNone/>
              <a:defRPr sz="1400" b="1" cap="none" baseline="0">
                <a:solidFill>
                  <a:schemeClr val="accent1"/>
                </a:solidFill>
                <a:latin typeface="Franklin Gothic Demi" charset="0"/>
                <a:ea typeface="Franklin Gothic Demi" charset="0"/>
                <a:cs typeface="Franklin Gothic Dem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a:t>
            </a:r>
          </a:p>
        </p:txBody>
      </p:sp>
      <p:sp>
        <p:nvSpPr>
          <p:cNvPr id="18" name="Content Placeholder 3"/>
          <p:cNvSpPr>
            <a:spLocks noGrp="1"/>
          </p:cNvSpPr>
          <p:nvPr>
            <p:ph sz="half" idx="11"/>
          </p:nvPr>
        </p:nvSpPr>
        <p:spPr>
          <a:xfrm>
            <a:off x="3187199" y="1306068"/>
            <a:ext cx="2734056" cy="2766000"/>
          </a:xfrm>
          <a:prstGeom prst="rect">
            <a:avLst/>
          </a:prstGeom>
        </p:spPr>
        <p:txBody>
          <a:bodyPr lIns="0"/>
          <a:lstStyle>
            <a:lvl1pPr marL="0" indent="0">
              <a:lnSpc>
                <a:spcPct val="120000"/>
              </a:lnSpc>
              <a:spcBef>
                <a:spcPts val="900"/>
              </a:spcBef>
              <a:buFontTx/>
              <a:buNone/>
              <a:defRPr sz="1200">
                <a:solidFill>
                  <a:schemeClr val="tx1"/>
                </a:solidFill>
              </a:defRPr>
            </a:lvl1pPr>
            <a:lvl2pPr marL="342900" indent="0">
              <a:buFontTx/>
              <a:buNone/>
              <a:defRPr sz="1400">
                <a:solidFill>
                  <a:schemeClr val="tx1"/>
                </a:solidFill>
              </a:defRPr>
            </a:lvl2pPr>
            <a:lvl3pPr marL="685800" indent="0">
              <a:buFontTx/>
              <a:buNone/>
              <a:defRPr sz="1400">
                <a:solidFill>
                  <a:schemeClr val="tx1"/>
                </a:solidFill>
              </a:defRPr>
            </a:lvl3pPr>
            <a:lvl4pPr marL="1028700" indent="0">
              <a:buFontTx/>
              <a:buNone/>
              <a:defRPr sz="1400">
                <a:solidFill>
                  <a:schemeClr val="tx1"/>
                </a:solidFill>
              </a:defRPr>
            </a:lvl4pPr>
            <a:lvl5pPr marL="1371600" indent="0">
              <a:buFontTx/>
              <a:buNone/>
              <a:defRPr sz="1400">
                <a:solidFill>
                  <a:schemeClr val="tx1"/>
                </a:solidFill>
              </a:defRPr>
            </a:lvl5pPr>
          </a:lstStyle>
          <a:p>
            <a:pPr lvl="0"/>
            <a:r>
              <a:rPr lang="en-US" dirty="0"/>
              <a:t>Click to edit Master text styles</a:t>
            </a:r>
          </a:p>
        </p:txBody>
      </p:sp>
      <p:sp>
        <p:nvSpPr>
          <p:cNvPr id="20" name="Text Placeholder 2"/>
          <p:cNvSpPr>
            <a:spLocks noGrp="1"/>
          </p:cNvSpPr>
          <p:nvPr>
            <p:ph type="body" idx="12"/>
          </p:nvPr>
        </p:nvSpPr>
        <p:spPr>
          <a:xfrm>
            <a:off x="6066086" y="972161"/>
            <a:ext cx="2734056" cy="292502"/>
          </a:xfrm>
          <a:prstGeom prst="rect">
            <a:avLst/>
          </a:prstGeom>
        </p:spPr>
        <p:txBody>
          <a:bodyPr lIns="0" tIns="0" rIns="0" bIns="0" anchor="t" anchorCtr="0"/>
          <a:lstStyle>
            <a:lvl1pPr marL="0" indent="0">
              <a:buNone/>
              <a:defRPr sz="1400" b="1" cap="none" baseline="0">
                <a:solidFill>
                  <a:schemeClr val="accent1"/>
                </a:solidFill>
                <a:latin typeface="Franklin Gothic Demi" charset="0"/>
                <a:ea typeface="Franklin Gothic Demi" charset="0"/>
                <a:cs typeface="Franklin Gothic Dem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a:t>
            </a:r>
          </a:p>
        </p:txBody>
      </p:sp>
      <p:sp>
        <p:nvSpPr>
          <p:cNvPr id="21" name="Content Placeholder 3"/>
          <p:cNvSpPr>
            <a:spLocks noGrp="1"/>
          </p:cNvSpPr>
          <p:nvPr>
            <p:ph sz="half" idx="13"/>
          </p:nvPr>
        </p:nvSpPr>
        <p:spPr>
          <a:xfrm>
            <a:off x="6066086" y="1306068"/>
            <a:ext cx="2734056" cy="2766000"/>
          </a:xfrm>
          <a:prstGeom prst="rect">
            <a:avLst/>
          </a:prstGeom>
        </p:spPr>
        <p:txBody>
          <a:bodyPr lIns="0"/>
          <a:lstStyle>
            <a:lvl1pPr marL="0" indent="0">
              <a:lnSpc>
                <a:spcPct val="120000"/>
              </a:lnSpc>
              <a:spcBef>
                <a:spcPts val="900"/>
              </a:spcBef>
              <a:buFontTx/>
              <a:buNone/>
              <a:defRPr sz="1200">
                <a:solidFill>
                  <a:schemeClr val="tx1"/>
                </a:solidFill>
              </a:defRPr>
            </a:lvl1pPr>
            <a:lvl2pPr marL="342900" indent="0">
              <a:buFontTx/>
              <a:buNone/>
              <a:defRPr sz="1400">
                <a:solidFill>
                  <a:schemeClr val="tx1"/>
                </a:solidFill>
              </a:defRPr>
            </a:lvl2pPr>
            <a:lvl3pPr marL="685800" indent="0">
              <a:buFontTx/>
              <a:buNone/>
              <a:defRPr sz="1400">
                <a:solidFill>
                  <a:schemeClr val="tx1"/>
                </a:solidFill>
              </a:defRPr>
            </a:lvl3pPr>
            <a:lvl4pPr marL="1028700" indent="0">
              <a:buFontTx/>
              <a:buNone/>
              <a:defRPr sz="1400">
                <a:solidFill>
                  <a:schemeClr val="tx1"/>
                </a:solidFill>
              </a:defRPr>
            </a:lvl4pPr>
            <a:lvl5pPr marL="1371600" indent="0">
              <a:buFontTx/>
              <a:buNone/>
              <a:defRPr sz="1400">
                <a:solidFill>
                  <a:schemeClr val="tx1"/>
                </a:solidFill>
              </a:defRPr>
            </a:lvl5pPr>
          </a:lstStyle>
          <a:p>
            <a:pPr lvl="0"/>
            <a:r>
              <a:rPr lang="en-US" dirty="0"/>
              <a:t>Click to edit Master text styles</a:t>
            </a:r>
          </a:p>
        </p:txBody>
      </p:sp>
      <p:sp>
        <p:nvSpPr>
          <p:cNvPr id="12" name="Title 6"/>
          <p:cNvSpPr>
            <a:spLocks noGrp="1"/>
          </p:cNvSpPr>
          <p:nvPr>
            <p:ph type="title"/>
          </p:nvPr>
        </p:nvSpPr>
        <p:spPr>
          <a:xfrm>
            <a:off x="293171" y="141604"/>
            <a:ext cx="8593283" cy="405823"/>
          </a:xfrm>
        </p:spPr>
        <p:txBody>
          <a:bodyPr/>
          <a:lstStyle/>
          <a:p>
            <a:r>
              <a:rPr lang="en-US" dirty="0"/>
              <a:t>Click to edit Master title style</a:t>
            </a:r>
          </a:p>
        </p:txBody>
      </p:sp>
      <p:cxnSp>
        <p:nvCxnSpPr>
          <p:cNvPr id="23" name="Straight Connector 22"/>
          <p:cNvCxnSpPr/>
          <p:nvPr userDrawn="1"/>
        </p:nvCxnSpPr>
        <p:spPr>
          <a:xfrm>
            <a:off x="300038" y="1246905"/>
            <a:ext cx="2734056" cy="0"/>
          </a:xfrm>
          <a:prstGeom prst="line">
            <a:avLst/>
          </a:prstGeom>
          <a:noFill/>
          <a:ln w="9525" cap="flat">
            <a:solidFill>
              <a:schemeClr val="accent3">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4" name="Straight Connector 23"/>
          <p:cNvCxnSpPr/>
          <p:nvPr userDrawn="1"/>
        </p:nvCxnSpPr>
        <p:spPr>
          <a:xfrm>
            <a:off x="3186495" y="1246905"/>
            <a:ext cx="2734056" cy="0"/>
          </a:xfrm>
          <a:prstGeom prst="line">
            <a:avLst/>
          </a:prstGeom>
          <a:noFill/>
          <a:ln w="9525" cap="flat">
            <a:solidFill>
              <a:schemeClr val="accent3">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5" name="Straight Connector 24"/>
          <p:cNvCxnSpPr/>
          <p:nvPr userDrawn="1"/>
        </p:nvCxnSpPr>
        <p:spPr>
          <a:xfrm>
            <a:off x="6072952" y="1246905"/>
            <a:ext cx="2734056" cy="0"/>
          </a:xfrm>
          <a:prstGeom prst="line">
            <a:avLst/>
          </a:prstGeom>
          <a:noFill/>
          <a:ln w="9525" cap="flat">
            <a:solidFill>
              <a:schemeClr val="accent3">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75615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3171" y="972161"/>
            <a:ext cx="2820368" cy="292502"/>
          </a:xfrm>
          <a:prstGeom prst="rect">
            <a:avLst/>
          </a:prstGeom>
        </p:spPr>
        <p:txBody>
          <a:bodyPr lIns="0" tIns="0" rIns="0" bIns="0" anchor="t" anchorCtr="0"/>
          <a:lstStyle>
            <a:lvl1pPr marL="0" indent="0">
              <a:buNone/>
              <a:defRPr sz="1400" b="0" cap="none" baseline="0">
                <a:solidFill>
                  <a:schemeClr val="accent1"/>
                </a:solidFill>
                <a:latin typeface="+mj-lt"/>
                <a:ea typeface="Franklin Gothic Demi" charset="0"/>
                <a:cs typeface="Franklin Gothic Dem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a:t>
            </a:r>
          </a:p>
        </p:txBody>
      </p:sp>
      <p:sp>
        <p:nvSpPr>
          <p:cNvPr id="4" name="Content Placeholder 3"/>
          <p:cNvSpPr>
            <a:spLocks noGrp="1"/>
          </p:cNvSpPr>
          <p:nvPr>
            <p:ph sz="half" idx="2"/>
          </p:nvPr>
        </p:nvSpPr>
        <p:spPr>
          <a:xfrm>
            <a:off x="293171" y="1306068"/>
            <a:ext cx="2820368" cy="2766000"/>
          </a:xfrm>
          <a:prstGeom prst="rect">
            <a:avLst/>
          </a:prstGeom>
        </p:spPr>
        <p:txBody>
          <a:bodyPr lIns="0"/>
          <a:lstStyle>
            <a:lvl1pPr marL="0" indent="0">
              <a:lnSpc>
                <a:spcPct val="100000"/>
              </a:lnSpc>
              <a:spcBef>
                <a:spcPts val="0"/>
              </a:spcBef>
              <a:buFontTx/>
              <a:buNone/>
              <a:defRPr sz="1200">
                <a:solidFill>
                  <a:schemeClr val="tx1"/>
                </a:solidFill>
              </a:defRPr>
            </a:lvl1pPr>
            <a:lvl2pPr marL="342900" indent="0">
              <a:buFontTx/>
              <a:buNone/>
              <a:defRPr sz="1400">
                <a:solidFill>
                  <a:schemeClr val="tx1"/>
                </a:solidFill>
              </a:defRPr>
            </a:lvl2pPr>
            <a:lvl3pPr marL="685800" indent="0">
              <a:buFontTx/>
              <a:buNone/>
              <a:defRPr sz="1400">
                <a:solidFill>
                  <a:schemeClr val="tx1"/>
                </a:solidFill>
              </a:defRPr>
            </a:lvl3pPr>
            <a:lvl4pPr marL="1028700" indent="0">
              <a:buFontTx/>
              <a:buNone/>
              <a:defRPr sz="1400">
                <a:solidFill>
                  <a:schemeClr val="tx1"/>
                </a:solidFill>
              </a:defRPr>
            </a:lvl4pPr>
            <a:lvl5pPr marL="1371600" indent="0">
              <a:buFontTx/>
              <a:buNone/>
              <a:defRPr sz="1400">
                <a:solidFill>
                  <a:schemeClr val="tx1"/>
                </a:solidFill>
              </a:defRPr>
            </a:lvl5pPr>
          </a:lstStyle>
          <a:p>
            <a:pPr lvl="0"/>
            <a:r>
              <a:rPr lang="en-US" dirty="0"/>
              <a:t>Click to edit Master text styles</a:t>
            </a:r>
          </a:p>
        </p:txBody>
      </p:sp>
      <p:sp>
        <p:nvSpPr>
          <p:cNvPr id="17" name="Text Placeholder 2"/>
          <p:cNvSpPr>
            <a:spLocks noGrp="1"/>
          </p:cNvSpPr>
          <p:nvPr>
            <p:ph type="body" idx="10"/>
          </p:nvPr>
        </p:nvSpPr>
        <p:spPr>
          <a:xfrm>
            <a:off x="3179628" y="972161"/>
            <a:ext cx="2820368" cy="292502"/>
          </a:xfrm>
          <a:prstGeom prst="rect">
            <a:avLst/>
          </a:prstGeom>
        </p:spPr>
        <p:txBody>
          <a:bodyPr lIns="0" tIns="0" rIns="0" bIns="0" anchor="t" anchorCtr="0"/>
          <a:lstStyle>
            <a:lvl1pPr marL="0" indent="0">
              <a:buNone/>
              <a:defRPr sz="1400" b="0" cap="none" baseline="0">
                <a:solidFill>
                  <a:schemeClr val="accent1"/>
                </a:solidFill>
                <a:latin typeface="+mj-lt"/>
                <a:ea typeface="Franklin Gothic Demi" charset="0"/>
                <a:cs typeface="Franklin Gothic Dem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a:t>
            </a:r>
          </a:p>
        </p:txBody>
      </p:sp>
      <p:sp>
        <p:nvSpPr>
          <p:cNvPr id="18" name="Content Placeholder 3"/>
          <p:cNvSpPr>
            <a:spLocks noGrp="1"/>
          </p:cNvSpPr>
          <p:nvPr>
            <p:ph sz="half" idx="11"/>
          </p:nvPr>
        </p:nvSpPr>
        <p:spPr>
          <a:xfrm>
            <a:off x="3187199" y="1306068"/>
            <a:ext cx="2820368" cy="2766000"/>
          </a:xfrm>
          <a:prstGeom prst="rect">
            <a:avLst/>
          </a:prstGeom>
        </p:spPr>
        <p:txBody>
          <a:bodyPr lIns="0"/>
          <a:lstStyle>
            <a:lvl1pPr marL="0" indent="0">
              <a:lnSpc>
                <a:spcPct val="100000"/>
              </a:lnSpc>
              <a:spcBef>
                <a:spcPts val="0"/>
              </a:spcBef>
              <a:buFontTx/>
              <a:buNone/>
              <a:defRPr sz="1200">
                <a:solidFill>
                  <a:schemeClr val="tx1"/>
                </a:solidFill>
              </a:defRPr>
            </a:lvl1pPr>
            <a:lvl2pPr marL="342900" indent="0">
              <a:buFontTx/>
              <a:buNone/>
              <a:defRPr sz="1400">
                <a:solidFill>
                  <a:schemeClr val="tx1"/>
                </a:solidFill>
              </a:defRPr>
            </a:lvl2pPr>
            <a:lvl3pPr marL="685800" indent="0">
              <a:buFontTx/>
              <a:buNone/>
              <a:defRPr sz="1400">
                <a:solidFill>
                  <a:schemeClr val="tx1"/>
                </a:solidFill>
              </a:defRPr>
            </a:lvl3pPr>
            <a:lvl4pPr marL="1028700" indent="0">
              <a:buFontTx/>
              <a:buNone/>
              <a:defRPr sz="1400">
                <a:solidFill>
                  <a:schemeClr val="tx1"/>
                </a:solidFill>
              </a:defRPr>
            </a:lvl4pPr>
            <a:lvl5pPr marL="1371600" indent="0">
              <a:buFontTx/>
              <a:buNone/>
              <a:defRPr sz="1400">
                <a:solidFill>
                  <a:schemeClr val="tx1"/>
                </a:solidFill>
              </a:defRPr>
            </a:lvl5pPr>
          </a:lstStyle>
          <a:p>
            <a:pPr lvl="0"/>
            <a:r>
              <a:rPr lang="en-US" dirty="0"/>
              <a:t>Click to edit Master text styles</a:t>
            </a:r>
          </a:p>
        </p:txBody>
      </p:sp>
      <p:sp>
        <p:nvSpPr>
          <p:cNvPr id="20" name="Text Placeholder 2"/>
          <p:cNvSpPr>
            <a:spLocks noGrp="1"/>
          </p:cNvSpPr>
          <p:nvPr>
            <p:ph type="body" idx="12"/>
          </p:nvPr>
        </p:nvSpPr>
        <p:spPr>
          <a:xfrm>
            <a:off x="6058515" y="972161"/>
            <a:ext cx="2820368" cy="292502"/>
          </a:xfrm>
          <a:prstGeom prst="rect">
            <a:avLst/>
          </a:prstGeom>
        </p:spPr>
        <p:txBody>
          <a:bodyPr lIns="0" tIns="0" rIns="0" bIns="0" anchor="t" anchorCtr="0"/>
          <a:lstStyle>
            <a:lvl1pPr marL="0" indent="0">
              <a:buNone/>
              <a:defRPr sz="1400" b="0" cap="none" baseline="0">
                <a:solidFill>
                  <a:schemeClr val="accent1"/>
                </a:solidFill>
                <a:latin typeface="+mj-lt"/>
                <a:ea typeface="Franklin Gothic Demi" charset="0"/>
                <a:cs typeface="Franklin Gothic Dem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a:t>
            </a:r>
          </a:p>
        </p:txBody>
      </p:sp>
      <p:sp>
        <p:nvSpPr>
          <p:cNvPr id="21" name="Content Placeholder 3"/>
          <p:cNvSpPr>
            <a:spLocks noGrp="1"/>
          </p:cNvSpPr>
          <p:nvPr>
            <p:ph sz="half" idx="13"/>
          </p:nvPr>
        </p:nvSpPr>
        <p:spPr>
          <a:xfrm>
            <a:off x="6066086" y="1306068"/>
            <a:ext cx="2820368" cy="2766000"/>
          </a:xfrm>
          <a:prstGeom prst="rect">
            <a:avLst/>
          </a:prstGeom>
        </p:spPr>
        <p:txBody>
          <a:bodyPr lIns="0"/>
          <a:lstStyle>
            <a:lvl1pPr marL="0" indent="0">
              <a:lnSpc>
                <a:spcPct val="100000"/>
              </a:lnSpc>
              <a:spcBef>
                <a:spcPts val="0"/>
              </a:spcBef>
              <a:buFontTx/>
              <a:buNone/>
              <a:defRPr sz="1200">
                <a:solidFill>
                  <a:schemeClr val="tx1"/>
                </a:solidFill>
              </a:defRPr>
            </a:lvl1pPr>
            <a:lvl2pPr marL="342900" indent="0">
              <a:buFontTx/>
              <a:buNone/>
              <a:defRPr sz="1400">
                <a:solidFill>
                  <a:schemeClr val="tx1"/>
                </a:solidFill>
              </a:defRPr>
            </a:lvl2pPr>
            <a:lvl3pPr marL="685800" indent="0">
              <a:buFontTx/>
              <a:buNone/>
              <a:defRPr sz="1400">
                <a:solidFill>
                  <a:schemeClr val="tx1"/>
                </a:solidFill>
              </a:defRPr>
            </a:lvl3pPr>
            <a:lvl4pPr marL="1028700" indent="0">
              <a:buFontTx/>
              <a:buNone/>
              <a:defRPr sz="1400">
                <a:solidFill>
                  <a:schemeClr val="tx1"/>
                </a:solidFill>
              </a:defRPr>
            </a:lvl4pPr>
            <a:lvl5pPr marL="1371600" indent="0">
              <a:buFontTx/>
              <a:buNone/>
              <a:defRPr sz="1400">
                <a:solidFill>
                  <a:schemeClr val="tx1"/>
                </a:solidFill>
              </a:defRPr>
            </a:lvl5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817575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Open Layout">
    <p:spTree>
      <p:nvGrpSpPr>
        <p:cNvPr id="1" name=""/>
        <p:cNvGrpSpPr/>
        <p:nvPr/>
      </p:nvGrpSpPr>
      <p:grpSpPr>
        <a:xfrm>
          <a:off x="0" y="0"/>
          <a:ext cx="0" cy="0"/>
          <a:chOff x="0" y="0"/>
          <a:chExt cx="0" cy="0"/>
        </a:xfrm>
      </p:grpSpPr>
      <p:cxnSp>
        <p:nvCxnSpPr>
          <p:cNvPr id="4" name="Straight Connector 3"/>
          <p:cNvCxnSpPr/>
          <p:nvPr userDrawn="1"/>
        </p:nvCxnSpPr>
        <p:spPr>
          <a:xfrm>
            <a:off x="8682428" y="4719286"/>
            <a:ext cx="0" cy="274098"/>
          </a:xfrm>
          <a:prstGeom prst="line">
            <a:avLst/>
          </a:prstGeom>
          <a:ln w="19050" cap="sq">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userDrawn="1"/>
        </p:nvSpPr>
        <p:spPr>
          <a:xfrm>
            <a:off x="8655671" y="4701036"/>
            <a:ext cx="397866" cy="323464"/>
          </a:xfrm>
          <a:prstGeom prst="rect">
            <a:avLst/>
          </a:prstGeom>
        </p:spPr>
        <p:txBody>
          <a:bodyPr wrap="none">
            <a:spAutoFit/>
          </a:bodyPr>
          <a:lstStyle/>
          <a:p>
            <a:pPr defTabSz="309563"/>
            <a:r>
              <a:rPr lang="id-ID" sz="750" dirty="0">
                <a:solidFill>
                  <a:srgbClr val="FFFFFF">
                    <a:lumMod val="65000"/>
                  </a:srgbClr>
                </a:solidFill>
                <a:latin typeface="Calibri" charset="0"/>
                <a:ea typeface="Calibri" charset="0"/>
                <a:cs typeface="Calibri" charset="0"/>
              </a:rPr>
              <a:t>PAGE</a:t>
            </a:r>
          </a:p>
          <a:p>
            <a:pPr defTabSz="309563"/>
            <a:fld id="{260E2A6B-A809-4840-BF14-8648BC0BDF87}" type="slidenum">
              <a:rPr lang="id-ID" sz="750" b="1" smtClean="0">
                <a:solidFill>
                  <a:srgbClr val="FFFFFF">
                    <a:lumMod val="65000"/>
                  </a:srgbClr>
                </a:solidFill>
                <a:latin typeface="Calibri" charset="0"/>
                <a:ea typeface="Calibri" charset="0"/>
                <a:cs typeface="Calibri" charset="0"/>
              </a:rPr>
              <a:pPr defTabSz="309563"/>
              <a:t>‹#›</a:t>
            </a:fld>
            <a:endParaRPr lang="en-US" sz="750" b="1" dirty="0">
              <a:solidFill>
                <a:srgbClr val="FFFFFF">
                  <a:lumMod val="65000"/>
                </a:srgbClr>
              </a:solidFill>
              <a:latin typeface="Calibri" charset="0"/>
              <a:ea typeface="Calibri" charset="0"/>
              <a:cs typeface="Calibri"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9849" y="4670232"/>
            <a:ext cx="1455656" cy="385070"/>
          </a:xfrm>
          <a:prstGeom prst="rect">
            <a:avLst/>
          </a:prstGeom>
        </p:spPr>
      </p:pic>
    </p:spTree>
    <p:extLst>
      <p:ext uri="{BB962C8B-B14F-4D97-AF65-F5344CB8AC3E}">
        <p14:creationId xmlns:p14="http://schemas.microsoft.com/office/powerpoint/2010/main" val="1575890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53784"/>
            <a:ext cx="2949178" cy="590694"/>
          </a:xfrm>
          <a:prstGeom prst="rect">
            <a:avLst/>
          </a:prstGeom>
        </p:spPr>
        <p:txBody>
          <a:bodyPr anchor="t" anchorCtr="0">
            <a:noAutofit/>
          </a:bodyPr>
          <a:lstStyle>
            <a:lvl1pPr>
              <a:defRPr sz="1800" baseline="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887391" y="953784"/>
            <a:ext cx="4629150" cy="3446075"/>
          </a:xfrm>
          <a:prstGeom prst="rect">
            <a:avLst/>
          </a:prstGeom>
        </p:spPr>
        <p:txBody>
          <a:bodyPr lIns="0" tIns="0" rIns="0" bIns="0"/>
          <a:lstStyle>
            <a:lvl1pPr>
              <a:defRPr sz="2400"/>
            </a:lvl1pPr>
            <a:lvl2pPr>
              <a:lnSpc>
                <a:spcPct val="120000"/>
              </a:lnSpc>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4480"/>
            <a:ext cx="2949178" cy="2861338"/>
          </a:xfrm>
          <a:prstGeom prst="rect">
            <a:avLst/>
          </a:prstGeom>
        </p:spPr>
        <p:txBody>
          <a:bodyPr lIns="0" tIns="0" rIns="0" bIns="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Title 6"/>
          <p:cNvSpPr txBox="1">
            <a:spLocks/>
          </p:cNvSpPr>
          <p:nvPr userDrawn="1"/>
        </p:nvSpPr>
        <p:spPr>
          <a:xfrm>
            <a:off x="293172" y="99112"/>
            <a:ext cx="8593283" cy="405823"/>
          </a:xfrm>
          <a:prstGeom prst="rect">
            <a:avLst/>
          </a:prstGeom>
        </p:spPr>
        <p:txBody>
          <a:bodyPr vert="horz" lIns="0" tIns="0" rIns="91440" bIns="0" rtlCol="0" anchor="ctr">
            <a:normAutofit/>
          </a:bodyPr>
          <a:lstStyle>
            <a:lvl1pPr algn="l" defTabSz="685800" rtl="0" eaLnBrk="1" latinLnBrk="0" hangingPunct="1">
              <a:lnSpc>
                <a:spcPct val="90000"/>
              </a:lnSpc>
              <a:spcBef>
                <a:spcPct val="0"/>
              </a:spcBef>
              <a:buNone/>
              <a:defRPr sz="1800" kern="1200" cap="all" baseline="0">
                <a:solidFill>
                  <a:srgbClr val="4D4D4C"/>
                </a:solidFill>
                <a:latin typeface="Franklin Gothic Demi" charset="0"/>
                <a:ea typeface="Franklin Gothic Demi" charset="0"/>
                <a:cs typeface="Franklin Gothic Demi" charset="0"/>
              </a:defRPr>
            </a:lvl1pPr>
          </a:lstStyle>
          <a:p>
            <a:r>
              <a:rPr lang="en-US" sz="1800" cap="none" dirty="0"/>
              <a:t>Click to edit Master title style</a:t>
            </a:r>
          </a:p>
        </p:txBody>
      </p:sp>
    </p:spTree>
    <p:extLst>
      <p:ext uri="{BB962C8B-B14F-4D97-AF65-F5344CB8AC3E}">
        <p14:creationId xmlns:p14="http://schemas.microsoft.com/office/powerpoint/2010/main" val="59821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771678"/>
            <a:ext cx="2133600" cy="274097"/>
          </a:xfrm>
          <a:prstGeom prst="rect">
            <a:avLst/>
          </a:prstGeom>
        </p:spPr>
        <p:txBody>
          <a:bodyPr/>
          <a:lstStyle>
            <a:lvl1pPr algn="r">
              <a:defRPr sz="900">
                <a:solidFill>
                  <a:srgbClr val="898989"/>
                </a:solidFill>
              </a:defRPr>
            </a:lvl1pPr>
          </a:lstStyle>
          <a:p>
            <a:pPr defTabSz="342900" hangingPunct="1"/>
            <a:fld id="{35120130-85B5-7648-A267-DA582CB4CBC8}" type="slidenum">
              <a:rPr lang="en-US" kern="1200" smtClean="0">
                <a:latin typeface="Calibri"/>
                <a:ea typeface="+mn-ea"/>
                <a:cs typeface="+mn-cs"/>
              </a:rPr>
              <a:pPr defTabSz="342900" hangingPunct="1"/>
              <a:t>‹#›</a:t>
            </a:fld>
            <a:endParaRPr lang="en-US" kern="1200" dirty="0">
              <a:latin typeface="Calibri"/>
              <a:ea typeface="+mn-ea"/>
              <a:cs typeface="+mn-cs"/>
            </a:endParaRPr>
          </a:p>
        </p:txBody>
      </p:sp>
      <p:pic>
        <p:nvPicPr>
          <p:cNvPr id="9" name="Picture 8" descr="Blue-Yellow_Rectangl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6300" y="2838573"/>
            <a:ext cx="7391400" cy="1656597"/>
          </a:xfrm>
          <a:prstGeom prst="rect">
            <a:avLst/>
          </a:prstGeom>
        </p:spPr>
      </p:pic>
      <p:pic>
        <p:nvPicPr>
          <p:cNvPr id="11" name="Picture 10" descr="KSS+OB20 Stacked_Blu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1593" y="392605"/>
            <a:ext cx="3436146" cy="2043854"/>
          </a:xfrm>
          <a:prstGeom prst="rect">
            <a:avLst/>
          </a:prstGeom>
        </p:spPr>
      </p:pic>
      <p:sp>
        <p:nvSpPr>
          <p:cNvPr id="12" name="Title 11"/>
          <p:cNvSpPr>
            <a:spLocks noGrp="1"/>
          </p:cNvSpPr>
          <p:nvPr>
            <p:ph type="title" hasCustomPrompt="1"/>
          </p:nvPr>
        </p:nvSpPr>
        <p:spPr>
          <a:xfrm>
            <a:off x="1206500" y="3056782"/>
            <a:ext cx="6743700" cy="1195302"/>
          </a:xfrm>
          <a:prstGeom prst="rect">
            <a:avLst/>
          </a:prstGeom>
        </p:spPr>
        <p:txBody>
          <a:bodyPr vert="horz"/>
          <a:lstStyle>
            <a:lvl1pPr>
              <a:defRPr sz="3600" b="0" baseline="0">
                <a:solidFill>
                  <a:schemeClr val="bg1"/>
                </a:solidFill>
              </a:defRPr>
            </a:lvl1pPr>
          </a:lstStyle>
          <a:p>
            <a:r>
              <a:rPr lang="en-US" dirty="0"/>
              <a:t>Click to add title</a:t>
            </a:r>
          </a:p>
        </p:txBody>
      </p:sp>
    </p:spTree>
    <p:extLst>
      <p:ext uri="{BB962C8B-B14F-4D97-AF65-F5344CB8AC3E}">
        <p14:creationId xmlns:p14="http://schemas.microsoft.com/office/powerpoint/2010/main" val="913354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Content Placeholder 2"/>
          <p:cNvSpPr>
            <a:spLocks noGrp="1"/>
          </p:cNvSpPr>
          <p:nvPr>
            <p:ph idx="1"/>
          </p:nvPr>
        </p:nvSpPr>
        <p:spPr>
          <a:xfrm>
            <a:off x="3887391" y="1029017"/>
            <a:ext cx="4629150" cy="3370842"/>
          </a:xfrm>
          <a:prstGeom prst="rect">
            <a:avLst/>
          </a:prstGeom>
        </p:spPr>
        <p:txBody>
          <a:bodyPr lIns="0" tIns="0" rIns="0" bIns="0"/>
          <a:lstStyle>
            <a:lvl1pPr marL="0" indent="0">
              <a:lnSpc>
                <a:spcPct val="120000"/>
              </a:lnSpc>
              <a:buNone/>
              <a:defRPr sz="1800"/>
            </a:lvl1pPr>
            <a:lvl2pPr marL="342900" indent="0">
              <a:lnSpc>
                <a:spcPct val="120000"/>
              </a:lnSpc>
              <a:buNone/>
              <a:defRPr sz="1800"/>
            </a:lvl2pPr>
            <a:lvl3pPr marL="685800" indent="0">
              <a:lnSpc>
                <a:spcPct val="120000"/>
              </a:lnSpc>
              <a:buNone/>
              <a:defRPr sz="1400"/>
            </a:lvl3pPr>
            <a:lvl4pPr marL="1028700" indent="0">
              <a:lnSpc>
                <a:spcPct val="120000"/>
              </a:lnSpc>
              <a:buNone/>
              <a:defRPr sz="1200"/>
            </a:lvl4pPr>
            <a:lvl5pPr marL="1371600" indent="0">
              <a:lnSpc>
                <a:spcPct val="120000"/>
              </a:lnSpc>
              <a:buNone/>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629841" y="3119467"/>
            <a:ext cx="2949178" cy="1286351"/>
          </a:xfrm>
          <a:prstGeom prst="rect">
            <a:avLst/>
          </a:prstGeom>
        </p:spPr>
        <p:txBody>
          <a:bodyPr lIns="0" tIns="0" rIns="0" bIns="0"/>
          <a:lstStyle>
            <a:lvl1pPr marL="0" indent="0">
              <a:lnSpc>
                <a:spcPct val="120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563563" y="1029017"/>
            <a:ext cx="3016250" cy="2029433"/>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1350551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Blue Block Title Slide">
    <p:spTree>
      <p:nvGrpSpPr>
        <p:cNvPr id="1" name=""/>
        <p:cNvGrpSpPr/>
        <p:nvPr/>
      </p:nvGrpSpPr>
      <p:grpSpPr>
        <a:xfrm>
          <a:off x="0" y="0"/>
          <a:ext cx="0" cy="0"/>
          <a:chOff x="0" y="0"/>
          <a:chExt cx="0" cy="0"/>
        </a:xfrm>
      </p:grpSpPr>
      <p:sp>
        <p:nvSpPr>
          <p:cNvPr id="4" name="Rectangle 3"/>
          <p:cNvSpPr/>
          <p:nvPr userDrawn="1"/>
        </p:nvSpPr>
        <p:spPr>
          <a:xfrm>
            <a:off x="901886" y="1818980"/>
            <a:ext cx="7340229" cy="718810"/>
          </a:xfrm>
          <a:prstGeom prst="rect">
            <a:avLst/>
          </a:prstGeom>
          <a:solidFill>
            <a:srgbClr val="2993E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a:endParaRPr lang="en-US" sz="4000" dirty="0">
              <a:solidFill>
                <a:srgbClr val="FFFFFF"/>
              </a:solidFill>
              <a:effectLst>
                <a:outerShdw blurRad="38100" dist="12700" dir="5400000" rotWithShape="0">
                  <a:srgbClr val="000000">
                    <a:alpha val="50000"/>
                  </a:srgbClr>
                </a:outerShdw>
              </a:effectLst>
            </a:endParaRPr>
          </a:p>
        </p:txBody>
      </p:sp>
      <p:sp>
        <p:nvSpPr>
          <p:cNvPr id="2" name="Title 1"/>
          <p:cNvSpPr>
            <a:spLocks noGrp="1"/>
          </p:cNvSpPr>
          <p:nvPr>
            <p:ph type="ctrTitle"/>
          </p:nvPr>
        </p:nvSpPr>
        <p:spPr>
          <a:xfrm>
            <a:off x="1142999" y="1115990"/>
            <a:ext cx="6858000" cy="1792358"/>
          </a:xfrm>
          <a:prstGeom prst="rect">
            <a:avLst/>
          </a:prstGeom>
        </p:spPr>
        <p:txBody>
          <a:bodyPr anchor="ctr">
            <a:noAutofit/>
          </a:bodyPr>
          <a:lstStyle>
            <a:lvl1pPr algn="ctr">
              <a:defRPr kumimoji="0" lang="en-US" sz="5000" b="0" i="0" u="none" strike="noStrike" cap="all" spc="0" normalizeH="0" baseline="0" dirty="0">
                <a:ln>
                  <a:noFill/>
                </a:ln>
                <a:solidFill>
                  <a:schemeClr val="bg1"/>
                </a:solidFill>
                <a:effectLst/>
                <a:uFillTx/>
                <a:latin typeface="Franklin Gothic Medium" panose="020B0603020102020204" pitchFamily="34" charset="0"/>
                <a:ea typeface="Franklin Gothic Medium" panose="020B0603020102020204" pitchFamily="34" charset="0"/>
                <a:cs typeface="Franklin Gothic Medium" panose="020B0603020102020204" pitchFamily="34" charset="0"/>
                <a:sym typeface="Helvetica Neue UltraLight"/>
              </a:defRPr>
            </a:lvl1pPr>
          </a:lstStyle>
          <a:p>
            <a:pPr marL="0" marR="0" lvl="0" indent="0" algn="ctr" defTabSz="825500" fontAlgn="auto">
              <a:lnSpc>
                <a:spcPct val="100000"/>
              </a:lnSpc>
              <a:spcBef>
                <a:spcPts val="0"/>
              </a:spcBef>
              <a:spcAft>
                <a:spcPts val="1200"/>
              </a:spcAft>
              <a:buClrTx/>
              <a:buSzTx/>
              <a:buFontTx/>
              <a:tabLst/>
            </a:pPr>
            <a:r>
              <a:rPr lang="en-US" dirty="0"/>
              <a:t>Click to edit Master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1260" y="3650518"/>
            <a:ext cx="3622755" cy="958342"/>
          </a:xfrm>
          <a:prstGeom prst="rect">
            <a:avLst/>
          </a:prstGeom>
        </p:spPr>
      </p:pic>
      <p:sp>
        <p:nvSpPr>
          <p:cNvPr id="6" name="Rectangle 5"/>
          <p:cNvSpPr/>
          <p:nvPr userDrawn="1"/>
        </p:nvSpPr>
        <p:spPr>
          <a:xfrm>
            <a:off x="898541" y="3281406"/>
            <a:ext cx="1371600" cy="718810"/>
          </a:xfrm>
          <a:prstGeom prst="rect">
            <a:avLst/>
          </a:prstGeom>
          <a:solidFill>
            <a:srgbClr val="2993E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a:endParaRPr lang="en-US" sz="4000" dirty="0">
              <a:solidFill>
                <a:srgbClr val="FFFFFF"/>
              </a:solidFill>
              <a:effectLst>
                <a:outerShdw blurRad="38100" dist="12700" dir="5400000" rotWithShape="0">
                  <a:srgbClr val="000000">
                    <a:alpha val="50000"/>
                  </a:srgbClr>
                </a:outerShdw>
              </a:effectLst>
            </a:endParaRPr>
          </a:p>
        </p:txBody>
      </p:sp>
      <p:cxnSp>
        <p:nvCxnSpPr>
          <p:cNvPr id="7" name="Straight Connector 6"/>
          <p:cNvCxnSpPr/>
          <p:nvPr userDrawn="1"/>
        </p:nvCxnSpPr>
        <p:spPr>
          <a:xfrm>
            <a:off x="898542" y="3595048"/>
            <a:ext cx="7349717" cy="0"/>
          </a:xfrm>
          <a:prstGeom prst="line">
            <a:avLst/>
          </a:prstGeom>
          <a:noFill/>
          <a:ln w="19050" cap="flat">
            <a:solidFill>
              <a:srgbClr val="2993E6"/>
            </a:solidFill>
            <a:prstDash val="solid"/>
            <a:miter lim="400000"/>
          </a:ln>
          <a:effectLst/>
          <a:sp3d/>
        </p:spPr>
        <p:style>
          <a:lnRef idx="0">
            <a:scrgbClr r="0" g="0" b="0"/>
          </a:lnRef>
          <a:fillRef idx="0">
            <a:scrgbClr r="0" g="0" b="0"/>
          </a:fillRef>
          <a:effectRef idx="0">
            <a:scrgbClr r="0" g="0" b="0"/>
          </a:effectRef>
          <a:fontRef idx="none"/>
        </p:style>
      </p:cxnSp>
      <p:sp>
        <p:nvSpPr>
          <p:cNvPr id="11" name="Text Placeholder 10"/>
          <p:cNvSpPr>
            <a:spLocks noGrp="1"/>
          </p:cNvSpPr>
          <p:nvPr>
            <p:ph type="body" sz="quarter" idx="10"/>
          </p:nvPr>
        </p:nvSpPr>
        <p:spPr>
          <a:xfrm>
            <a:off x="1143000" y="2974552"/>
            <a:ext cx="6858000" cy="313028"/>
          </a:xfrm>
          <a:prstGeom prst="rect">
            <a:avLst/>
          </a:prstGeom>
        </p:spPr>
        <p:txBody>
          <a:bodyPr/>
          <a:lstStyle>
            <a:lvl1pPr marL="0" indent="0" algn="ctr">
              <a:buNone/>
              <a:defRPr>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Click to edit Master text styles</a:t>
            </a:r>
          </a:p>
        </p:txBody>
      </p:sp>
    </p:spTree>
    <p:extLst>
      <p:ext uri="{BB962C8B-B14F-4D97-AF65-F5344CB8AC3E}">
        <p14:creationId xmlns:p14="http://schemas.microsoft.com/office/powerpoint/2010/main" val="12731888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Blue Block Title - No Subhead">
    <p:spTree>
      <p:nvGrpSpPr>
        <p:cNvPr id="1" name=""/>
        <p:cNvGrpSpPr/>
        <p:nvPr/>
      </p:nvGrpSpPr>
      <p:grpSpPr>
        <a:xfrm>
          <a:off x="0" y="0"/>
          <a:ext cx="0" cy="0"/>
          <a:chOff x="0" y="0"/>
          <a:chExt cx="0" cy="0"/>
        </a:xfrm>
      </p:grpSpPr>
      <p:sp>
        <p:nvSpPr>
          <p:cNvPr id="4" name="Rectangle 3"/>
          <p:cNvSpPr/>
          <p:nvPr userDrawn="1"/>
        </p:nvSpPr>
        <p:spPr>
          <a:xfrm>
            <a:off x="901886" y="1818980"/>
            <a:ext cx="7340229" cy="71881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a:endParaRPr lang="en-US" sz="4000" dirty="0">
              <a:solidFill>
                <a:srgbClr val="FFFFFF"/>
              </a:solidFill>
              <a:effectLst>
                <a:outerShdw blurRad="38100" dist="12700" dir="5400000" rotWithShape="0">
                  <a:srgbClr val="000000">
                    <a:alpha val="50000"/>
                  </a:srgbClr>
                </a:outerShdw>
              </a:effectLst>
            </a:endParaRPr>
          </a:p>
        </p:txBody>
      </p:sp>
      <p:sp>
        <p:nvSpPr>
          <p:cNvPr id="2" name="Title 1"/>
          <p:cNvSpPr>
            <a:spLocks noGrp="1"/>
          </p:cNvSpPr>
          <p:nvPr>
            <p:ph type="ctrTitle"/>
          </p:nvPr>
        </p:nvSpPr>
        <p:spPr>
          <a:xfrm>
            <a:off x="1143000" y="1305088"/>
            <a:ext cx="6858000" cy="1792358"/>
          </a:xfrm>
          <a:prstGeom prst="rect">
            <a:avLst/>
          </a:prstGeom>
        </p:spPr>
        <p:txBody>
          <a:bodyPr anchor="ctr">
            <a:noAutofit/>
          </a:bodyPr>
          <a:lstStyle>
            <a:lvl1pPr algn="ctr">
              <a:defRPr kumimoji="0" lang="en-US" sz="5000" b="0" i="0" u="none" strike="noStrike" cap="all" spc="0" normalizeH="0" baseline="0" dirty="0">
                <a:ln>
                  <a:noFill/>
                </a:ln>
                <a:solidFill>
                  <a:schemeClr val="bg1"/>
                </a:solidFill>
                <a:effectLst/>
                <a:uFillTx/>
                <a:latin typeface="Franklin Gothic Medium" panose="020B0603020102020204" pitchFamily="34" charset="0"/>
                <a:ea typeface="Franklin Gothic Medium" panose="020B0603020102020204" pitchFamily="34" charset="0"/>
                <a:cs typeface="Franklin Gothic Medium" panose="020B0603020102020204" pitchFamily="34" charset="0"/>
                <a:sym typeface="Helvetica Neue UltraLight"/>
              </a:defRPr>
            </a:lvl1pPr>
          </a:lstStyle>
          <a:p>
            <a:pPr marL="0" marR="0" lvl="0" indent="0" algn="ctr" defTabSz="825500" fontAlgn="auto">
              <a:lnSpc>
                <a:spcPct val="100000"/>
              </a:lnSpc>
              <a:spcBef>
                <a:spcPts val="0"/>
              </a:spcBef>
              <a:spcAft>
                <a:spcPts val="1200"/>
              </a:spcAft>
              <a:buClrTx/>
              <a:buSzTx/>
              <a:buFontTx/>
              <a:tabLst/>
            </a:pPr>
            <a:r>
              <a:rPr lang="en-US" dirty="0"/>
              <a:t>Click to edit Master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1260" y="3650518"/>
            <a:ext cx="3622755" cy="958342"/>
          </a:xfrm>
          <a:prstGeom prst="rect">
            <a:avLst/>
          </a:prstGeom>
        </p:spPr>
      </p:pic>
      <p:sp>
        <p:nvSpPr>
          <p:cNvPr id="6" name="Rectangle 5"/>
          <p:cNvSpPr/>
          <p:nvPr userDrawn="1"/>
        </p:nvSpPr>
        <p:spPr>
          <a:xfrm>
            <a:off x="898541" y="3281406"/>
            <a:ext cx="1371600" cy="71881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a:endParaRPr lang="en-US" sz="4000" dirty="0">
              <a:solidFill>
                <a:srgbClr val="FFFFFF"/>
              </a:solidFill>
              <a:effectLst>
                <a:outerShdw blurRad="38100" dist="12700" dir="5400000" rotWithShape="0">
                  <a:srgbClr val="000000">
                    <a:alpha val="50000"/>
                  </a:srgbClr>
                </a:outerShdw>
              </a:effectLst>
            </a:endParaRPr>
          </a:p>
        </p:txBody>
      </p:sp>
      <p:cxnSp>
        <p:nvCxnSpPr>
          <p:cNvPr id="7" name="Straight Connector 6"/>
          <p:cNvCxnSpPr/>
          <p:nvPr userDrawn="1"/>
        </p:nvCxnSpPr>
        <p:spPr>
          <a:xfrm>
            <a:off x="898542" y="3595048"/>
            <a:ext cx="7349717" cy="0"/>
          </a:xfrm>
          <a:prstGeom prst="line">
            <a:avLst/>
          </a:prstGeom>
          <a:noFill/>
          <a:ln w="1905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355861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ogo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4058" y="1539900"/>
            <a:ext cx="8018410" cy="2121141"/>
          </a:xfrm>
          <a:prstGeom prst="rect">
            <a:avLst/>
          </a:prstGeom>
        </p:spPr>
      </p:pic>
    </p:spTree>
    <p:extLst>
      <p:ext uri="{BB962C8B-B14F-4D97-AF65-F5344CB8AC3E}">
        <p14:creationId xmlns:p14="http://schemas.microsoft.com/office/powerpoint/2010/main" val="3804567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 Lt Gray Background">
    <p:spTree>
      <p:nvGrpSpPr>
        <p:cNvPr id="1" name=""/>
        <p:cNvGrpSpPr/>
        <p:nvPr/>
      </p:nvGrpSpPr>
      <p:grpSpPr>
        <a:xfrm>
          <a:off x="0" y="0"/>
          <a:ext cx="0" cy="0"/>
          <a:chOff x="0" y="0"/>
          <a:chExt cx="0" cy="0"/>
        </a:xfrm>
      </p:grpSpPr>
      <p:sp>
        <p:nvSpPr>
          <p:cNvPr id="3" name="Rectangle 2"/>
          <p:cNvSpPr/>
          <p:nvPr userDrawn="1"/>
        </p:nvSpPr>
        <p:spPr>
          <a:xfrm>
            <a:off x="0" y="2018563"/>
            <a:ext cx="9144000" cy="539108"/>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38139"/>
            <a:endParaRPr lang="en-US" sz="3000" dirty="0">
              <a:solidFill>
                <a:srgbClr val="FFFFFF"/>
              </a:solidFill>
              <a:effectLst>
                <a:outerShdw blurRad="38100" dist="12700" dir="5400000" rotWithShape="0">
                  <a:srgbClr val="000000">
                    <a:alpha val="50000"/>
                  </a:srgbClr>
                </a:outerShdw>
              </a:effectLst>
            </a:endParaRPr>
          </a:p>
        </p:txBody>
      </p:sp>
      <p:sp>
        <p:nvSpPr>
          <p:cNvPr id="4" name="Rectangle 3"/>
          <p:cNvSpPr/>
          <p:nvPr userDrawn="1"/>
        </p:nvSpPr>
        <p:spPr>
          <a:xfrm>
            <a:off x="1547847" y="2376254"/>
            <a:ext cx="1097280" cy="53910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38139"/>
            <a:endParaRPr lang="en-US" sz="3000" dirty="0">
              <a:solidFill>
                <a:srgbClr val="FFFFFF"/>
              </a:solidFill>
              <a:effectLst>
                <a:outerShdw blurRad="38100" dist="12700" dir="5400000" rotWithShape="0">
                  <a:srgbClr val="000000">
                    <a:alpha val="50000"/>
                  </a:srgbClr>
                </a:outerShdw>
              </a:effectLst>
            </a:endParaRPr>
          </a:p>
        </p:txBody>
      </p:sp>
      <p:cxnSp>
        <p:nvCxnSpPr>
          <p:cNvPr id="5" name="Straight Connector 4"/>
          <p:cNvCxnSpPr/>
          <p:nvPr userDrawn="1"/>
        </p:nvCxnSpPr>
        <p:spPr>
          <a:xfrm>
            <a:off x="1547848" y="2600044"/>
            <a:ext cx="6270682" cy="0"/>
          </a:xfrm>
          <a:prstGeom prst="line">
            <a:avLst/>
          </a:prstGeom>
          <a:noFill/>
          <a:ln w="1587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6" name="Straight Connector 5"/>
          <p:cNvCxnSpPr/>
          <p:nvPr userDrawn="1"/>
        </p:nvCxnSpPr>
        <p:spPr>
          <a:xfrm>
            <a:off x="8682428" y="4719286"/>
            <a:ext cx="0" cy="274098"/>
          </a:xfrm>
          <a:prstGeom prst="line">
            <a:avLst/>
          </a:prstGeom>
          <a:ln w="19050" cap="sq">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8655671" y="4701036"/>
            <a:ext cx="397866" cy="323464"/>
          </a:xfrm>
          <a:prstGeom prst="rect">
            <a:avLst/>
          </a:prstGeom>
        </p:spPr>
        <p:txBody>
          <a:bodyPr wrap="none">
            <a:spAutoFit/>
          </a:bodyPr>
          <a:lstStyle/>
          <a:p>
            <a:pPr defTabSz="309563"/>
            <a:r>
              <a:rPr lang="id-ID" sz="750" dirty="0">
                <a:solidFill>
                  <a:srgbClr val="FFFFFF">
                    <a:lumMod val="65000"/>
                  </a:srgbClr>
                </a:solidFill>
                <a:latin typeface="Calibri" charset="0"/>
                <a:ea typeface="Calibri" charset="0"/>
                <a:cs typeface="Calibri" charset="0"/>
              </a:rPr>
              <a:t>PAGE</a:t>
            </a:r>
          </a:p>
          <a:p>
            <a:pPr defTabSz="309563"/>
            <a:fld id="{260E2A6B-A809-4840-BF14-8648BC0BDF87}" type="slidenum">
              <a:rPr lang="id-ID" sz="750" b="1" smtClean="0">
                <a:solidFill>
                  <a:srgbClr val="FFFFFF">
                    <a:lumMod val="65000"/>
                  </a:srgbClr>
                </a:solidFill>
                <a:latin typeface="Calibri" charset="0"/>
                <a:ea typeface="Calibri" charset="0"/>
                <a:cs typeface="Calibri" charset="0"/>
              </a:rPr>
              <a:pPr defTabSz="309563"/>
              <a:t>‹#›</a:t>
            </a:fld>
            <a:endParaRPr lang="en-US" sz="750" b="1" dirty="0">
              <a:solidFill>
                <a:srgbClr val="FFFFFF">
                  <a:lumMod val="65000"/>
                </a:srgbClr>
              </a:solidFill>
              <a:latin typeface="Calibri" charset="0"/>
              <a:ea typeface="Calibri" charset="0"/>
              <a:cs typeface="Calibri" charset="0"/>
            </a:endParaRPr>
          </a:p>
        </p:txBody>
      </p:sp>
      <p:sp>
        <p:nvSpPr>
          <p:cNvPr id="10" name="Text Placeholder 9"/>
          <p:cNvSpPr>
            <a:spLocks noGrp="1"/>
          </p:cNvSpPr>
          <p:nvPr>
            <p:ph type="body" sz="quarter" idx="10"/>
          </p:nvPr>
        </p:nvSpPr>
        <p:spPr>
          <a:xfrm>
            <a:off x="1547813" y="1845112"/>
            <a:ext cx="6270625" cy="435378"/>
          </a:xfrm>
          <a:prstGeom prst="rect">
            <a:avLst/>
          </a:prstGeom>
        </p:spPr>
        <p:txBody>
          <a:bodyPr/>
          <a:lstStyle>
            <a:lvl1pPr marL="0" indent="0" algn="ctr">
              <a:buNone/>
              <a:defRPr sz="350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29060593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71860"/>
            <a:ext cx="7886700" cy="3665153"/>
          </a:xfrm>
          <a:prstGeom prst="rect">
            <a:avLst/>
          </a:prstGeom>
        </p:spPr>
        <p:txBody>
          <a:bodyPr/>
          <a:lstStyle>
            <a:lvl1pPr marL="0" indent="0">
              <a:lnSpc>
                <a:spcPct val="120000"/>
              </a:lnSpc>
              <a:buNone/>
              <a:defRPr sz="1600" baseline="0">
                <a:solidFill>
                  <a:srgbClr val="4D4D4C"/>
                </a:solidFill>
              </a:defRPr>
            </a:lvl1pPr>
            <a:lvl2pPr>
              <a:lnSpc>
                <a:spcPct val="120000"/>
              </a:lnSpc>
              <a:defRPr sz="1600" baseline="0">
                <a:solidFill>
                  <a:srgbClr val="4D4D4C"/>
                </a:solidFill>
              </a:defRPr>
            </a:lvl2pPr>
            <a:lvl3pPr>
              <a:lnSpc>
                <a:spcPct val="120000"/>
              </a:lnSpc>
              <a:defRPr sz="1600" baseline="0">
                <a:solidFill>
                  <a:srgbClr val="4D4D4C"/>
                </a:solidFill>
              </a:defRPr>
            </a:lvl3pPr>
            <a:lvl4pPr>
              <a:lnSpc>
                <a:spcPct val="120000"/>
              </a:lnSpc>
              <a:defRPr sz="1600" baseline="0">
                <a:solidFill>
                  <a:srgbClr val="4D4D4C"/>
                </a:solidFill>
              </a:defRPr>
            </a:lvl4pPr>
            <a:lvl5pPr>
              <a:lnSpc>
                <a:spcPct val="120000"/>
              </a:lnSpc>
              <a:defRPr sz="1600" baseline="0">
                <a:solidFill>
                  <a:srgbClr val="4D4D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93172" y="144874"/>
            <a:ext cx="8593283" cy="405823"/>
          </a:xfrm>
        </p:spPr>
        <p:txBody>
          <a:bodyPr/>
          <a:lstStyle/>
          <a:p>
            <a:r>
              <a:rPr lang="en-US" dirty="0"/>
              <a:t>Click to edit Master title style</a:t>
            </a:r>
          </a:p>
        </p:txBody>
      </p:sp>
    </p:spTree>
    <p:extLst>
      <p:ext uri="{BB962C8B-B14F-4D97-AF65-F5344CB8AC3E}">
        <p14:creationId xmlns:p14="http://schemas.microsoft.com/office/powerpoint/2010/main" val="29719075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 12pt Body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038" y="971860"/>
            <a:ext cx="7886700" cy="3665153"/>
          </a:xfrm>
          <a:prstGeom prst="rect">
            <a:avLst/>
          </a:prstGeom>
        </p:spPr>
        <p:txBody>
          <a:bodyPr lIns="0" tIns="0" rIns="0" bIns="0"/>
          <a:lstStyle>
            <a:lvl1pPr marL="0" indent="0">
              <a:lnSpc>
                <a:spcPct val="120000"/>
              </a:lnSpc>
              <a:spcBef>
                <a:spcPts val="800"/>
              </a:spcBef>
              <a:buNone/>
              <a:defRPr sz="1200" baseline="0">
                <a:solidFill>
                  <a:srgbClr val="4D4D4C"/>
                </a:solidFill>
              </a:defRPr>
            </a:lvl1pPr>
            <a:lvl2pPr>
              <a:lnSpc>
                <a:spcPct val="120000"/>
              </a:lnSpc>
              <a:spcBef>
                <a:spcPts val="800"/>
              </a:spcBef>
              <a:defRPr sz="1200" baseline="0">
                <a:solidFill>
                  <a:srgbClr val="4D4D4C"/>
                </a:solidFill>
              </a:defRPr>
            </a:lvl2pPr>
            <a:lvl3pPr>
              <a:lnSpc>
                <a:spcPct val="120000"/>
              </a:lnSpc>
              <a:spcBef>
                <a:spcPts val="800"/>
              </a:spcBef>
              <a:defRPr sz="1200" baseline="0">
                <a:solidFill>
                  <a:srgbClr val="4D4D4C"/>
                </a:solidFill>
              </a:defRPr>
            </a:lvl3pPr>
            <a:lvl4pPr>
              <a:lnSpc>
                <a:spcPct val="120000"/>
              </a:lnSpc>
              <a:spcBef>
                <a:spcPts val="800"/>
              </a:spcBef>
              <a:defRPr sz="1200" baseline="0">
                <a:solidFill>
                  <a:srgbClr val="4D4D4C"/>
                </a:solidFill>
              </a:defRPr>
            </a:lvl4pPr>
            <a:lvl5pPr>
              <a:lnSpc>
                <a:spcPct val="120000"/>
              </a:lnSpc>
              <a:spcBef>
                <a:spcPts val="800"/>
              </a:spcBef>
              <a:defRPr sz="1200" baseline="0">
                <a:solidFill>
                  <a:srgbClr val="4D4D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93172" y="144874"/>
            <a:ext cx="8593283" cy="405823"/>
          </a:xfrm>
        </p:spPr>
        <p:txBody>
          <a:bodyPr/>
          <a:lstStyle/>
          <a:p>
            <a:r>
              <a:rPr lang="en-US" dirty="0"/>
              <a:t>Click to edit Master title style</a:t>
            </a:r>
          </a:p>
        </p:txBody>
      </p:sp>
    </p:spTree>
    <p:extLst>
      <p:ext uri="{BB962C8B-B14F-4D97-AF65-F5344CB8AC3E}">
        <p14:creationId xmlns:p14="http://schemas.microsoft.com/office/powerpoint/2010/main" val="17104748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42716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Option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8"/>
          <p:cNvSpPr>
            <a:spLocks noGrp="1"/>
          </p:cNvSpPr>
          <p:nvPr>
            <p:ph sz="quarter" idx="11"/>
          </p:nvPr>
        </p:nvSpPr>
        <p:spPr>
          <a:xfrm>
            <a:off x="838664" y="1923653"/>
            <a:ext cx="3588557" cy="915247"/>
          </a:xfrm>
          <a:prstGeom prst="rect">
            <a:avLst/>
          </a:prstGeom>
          <a:ln w="12700"/>
        </p:spPr>
        <p:txBody>
          <a:bodyPr lIns="0" tIns="0" rIns="0" bIns="0"/>
          <a:lstStyle>
            <a:lvl1pPr marL="0" indent="0">
              <a:lnSpc>
                <a:spcPct val="120000"/>
              </a:lnSpc>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to edit Master text styles</a:t>
            </a:r>
          </a:p>
        </p:txBody>
      </p:sp>
      <p:sp>
        <p:nvSpPr>
          <p:cNvPr id="4" name="Text Placeholder 6"/>
          <p:cNvSpPr>
            <a:spLocks noGrp="1"/>
          </p:cNvSpPr>
          <p:nvPr>
            <p:ph type="body" sz="quarter" idx="10"/>
          </p:nvPr>
        </p:nvSpPr>
        <p:spPr>
          <a:xfrm>
            <a:off x="838663" y="1469519"/>
            <a:ext cx="3588557" cy="320384"/>
          </a:xfrm>
          <a:prstGeom prst="rect">
            <a:avLst/>
          </a:prstGeom>
          <a:ln w="12700"/>
        </p:spPr>
        <p:txBody>
          <a:bodyPr wrap="square" lIns="0" tIns="0" rIns="0" bIns="0" anchor="ctr">
            <a:spAutoFit/>
          </a:bodyPr>
          <a:lstStyle>
            <a:lvl1pPr marL="171450" indent="-171450">
              <a:buFontTx/>
              <a:buNone/>
              <a:defRPr kumimoji="0" lang="en-US" sz="1600" b="0" i="0" u="none" strike="noStrike" cap="none" spc="0" normalizeH="0" baseline="0" dirty="0" smtClean="0">
                <a:ln>
                  <a:noFill/>
                </a:ln>
                <a:solidFill>
                  <a:schemeClr val="accent1"/>
                </a:solidFill>
                <a:effectLst/>
                <a:uFill>
                  <a:solidFill>
                    <a:srgbClr val="323C40"/>
                  </a:solidFill>
                </a:uFill>
                <a:latin typeface="+mj-lt"/>
                <a:ea typeface="Franklin Gothic Demi" charset="0"/>
                <a:cs typeface="Franklin Gothic Demi" charset="0"/>
                <a:sym typeface="Helvetica Neue UltraLight"/>
              </a:defRPr>
            </a:lvl1pPr>
            <a:lvl2pPr>
              <a:defRPr kumimoji="0" lang="en-US" sz="2100" b="0" i="0" u="none" strike="noStrike" cap="none" spc="0" normalizeH="0" baseline="0" dirty="0" smtClean="0">
                <a:ln>
                  <a:noFill/>
                </a:ln>
                <a:solidFill>
                  <a:srgbClr val="000000"/>
                </a:solidFill>
                <a:effectLst/>
                <a:uFillTx/>
                <a:latin typeface="Helvetica Neue UltraLight"/>
                <a:ea typeface="Helvetica Neue UltraLight"/>
                <a:cs typeface="Helvetica Neue UltraLight"/>
                <a:sym typeface="Helvetica Neue UltraLight"/>
              </a:defRPr>
            </a:lvl2pPr>
            <a:lvl3pPr>
              <a:defRPr kumimoji="0" lang="en-US" sz="2100" b="0" i="0" u="none" strike="noStrike" cap="none" spc="0" normalizeH="0" baseline="0" dirty="0" smtClean="0">
                <a:ln>
                  <a:noFill/>
                </a:ln>
                <a:solidFill>
                  <a:srgbClr val="000000"/>
                </a:solidFill>
                <a:effectLst/>
                <a:uFillTx/>
                <a:latin typeface="Helvetica Neue UltraLight"/>
                <a:ea typeface="Helvetica Neue UltraLight"/>
                <a:cs typeface="Helvetica Neue UltraLight"/>
                <a:sym typeface="Helvetica Neue UltraLight"/>
              </a:defRPr>
            </a:lvl3pPr>
            <a:lvl4pPr>
              <a:defRPr kumimoji="0" lang="en-US" sz="2100" b="0" i="0" u="none" strike="noStrike" cap="none" spc="0" normalizeH="0" baseline="0" dirty="0" smtClean="0">
                <a:ln>
                  <a:noFill/>
                </a:ln>
                <a:solidFill>
                  <a:srgbClr val="000000"/>
                </a:solidFill>
                <a:effectLst/>
                <a:uFillTx/>
                <a:latin typeface="Helvetica Neue UltraLight"/>
                <a:ea typeface="Helvetica Neue UltraLight"/>
                <a:cs typeface="Helvetica Neue UltraLight"/>
                <a:sym typeface="Helvetica Neue UltraLight"/>
              </a:defRPr>
            </a:lvl4pPr>
            <a:lvl5pPr>
              <a:defRPr kumimoji="0" lang="en-US" sz="2100" b="0" i="0" u="none" strike="noStrike" cap="none" spc="0" normalizeH="0" baseline="0" dirty="0">
                <a:ln>
                  <a:noFill/>
                </a:ln>
                <a:solidFill>
                  <a:srgbClr val="000000"/>
                </a:solidFill>
                <a:effectLst/>
                <a:uFillTx/>
                <a:latin typeface="Helvetica Neue UltraLight"/>
                <a:ea typeface="Helvetica Neue UltraLight"/>
                <a:cs typeface="Helvetica Neue UltraLight"/>
                <a:sym typeface="Helvetica Neue UltraLight"/>
              </a:defRPr>
            </a:lvl5pPr>
          </a:lstStyle>
          <a:p>
            <a:pPr marL="0" marR="0" lvl="0" indent="0" defTabSz="952500" fontAlgn="auto" hangingPunct="0">
              <a:lnSpc>
                <a:spcPct val="130000"/>
              </a:lnSpc>
              <a:spcBef>
                <a:spcPts val="0"/>
              </a:spcBef>
              <a:spcAft>
                <a:spcPts val="0"/>
              </a:spcAft>
              <a:buClr>
                <a:srgbClr val="E9F6FA"/>
              </a:buClr>
              <a:buSzTx/>
              <a:tabLst/>
            </a:pPr>
            <a:r>
              <a:rPr lang="en-US" dirty="0"/>
              <a:t>Click to edit Master text styles</a:t>
            </a:r>
          </a:p>
        </p:txBody>
      </p:sp>
      <p:cxnSp>
        <p:nvCxnSpPr>
          <p:cNvPr id="5" name="Straight Connector 4"/>
          <p:cNvCxnSpPr/>
          <p:nvPr userDrawn="1"/>
        </p:nvCxnSpPr>
        <p:spPr>
          <a:xfrm>
            <a:off x="838664" y="1802792"/>
            <a:ext cx="3588557" cy="0"/>
          </a:xfrm>
          <a:prstGeom prst="line">
            <a:avLst/>
          </a:prstGeom>
          <a:noFill/>
          <a:ln w="9525" cap="flat">
            <a:solidFill>
              <a:schemeClr val="accent3">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4486377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Subheadin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2714" y="642051"/>
            <a:ext cx="7461250" cy="410483"/>
          </a:xfrm>
          <a:prstGeom prst="rect">
            <a:avLst/>
          </a:prstGeom>
        </p:spPr>
        <p:txBody>
          <a:bodyPr lIns="0" tIns="0" rIns="0" bIns="0"/>
          <a:lstStyle>
            <a:lvl1pPr marL="0" indent="0" algn="l">
              <a:buNone/>
              <a:defRPr sz="1350" baseline="0">
                <a:solidFill>
                  <a:srgbClr val="4D4D4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p:txBody>
          <a:bodyPr/>
          <a:lstStyle/>
          <a:p>
            <a:r>
              <a:rPr lang="en-US" dirty="0"/>
              <a:t>Click to edit Master title style</a:t>
            </a:r>
          </a:p>
        </p:txBody>
      </p:sp>
      <p:sp>
        <p:nvSpPr>
          <p:cNvPr id="4" name="Content Placeholder 2"/>
          <p:cNvSpPr>
            <a:spLocks noGrp="1"/>
          </p:cNvSpPr>
          <p:nvPr>
            <p:ph idx="10"/>
          </p:nvPr>
        </p:nvSpPr>
        <p:spPr>
          <a:xfrm>
            <a:off x="301335" y="1267265"/>
            <a:ext cx="8542629" cy="3378549"/>
          </a:xfrm>
          <a:prstGeom prst="rect">
            <a:avLst/>
          </a:prstGeom>
        </p:spPr>
        <p:txBody>
          <a:bodyPr lIns="0" tIns="0" rIns="0" bIns="0"/>
          <a:lstStyle>
            <a:lvl1pPr marL="0" indent="0">
              <a:lnSpc>
                <a:spcPct val="120000"/>
              </a:lnSpc>
              <a:buNone/>
              <a:defRPr sz="1600" baseline="0">
                <a:solidFill>
                  <a:srgbClr val="4D4D4C"/>
                </a:solidFill>
              </a:defRPr>
            </a:lvl1pPr>
            <a:lvl2pPr>
              <a:lnSpc>
                <a:spcPct val="120000"/>
              </a:lnSpc>
              <a:defRPr sz="1600" baseline="0">
                <a:solidFill>
                  <a:srgbClr val="4D4D4C"/>
                </a:solidFill>
              </a:defRPr>
            </a:lvl2pPr>
            <a:lvl3pPr>
              <a:lnSpc>
                <a:spcPct val="120000"/>
              </a:lnSpc>
              <a:defRPr sz="1600" baseline="0">
                <a:solidFill>
                  <a:srgbClr val="4D4D4C"/>
                </a:solidFill>
              </a:defRPr>
            </a:lvl3pPr>
            <a:lvl4pPr>
              <a:lnSpc>
                <a:spcPct val="120000"/>
              </a:lnSpc>
              <a:defRPr sz="1600" baseline="0">
                <a:solidFill>
                  <a:srgbClr val="4D4D4C"/>
                </a:solidFill>
              </a:defRPr>
            </a:lvl4pPr>
            <a:lvl5pPr>
              <a:lnSpc>
                <a:spcPct val="120000"/>
              </a:lnSpc>
              <a:defRPr sz="1600" baseline="0">
                <a:solidFill>
                  <a:srgbClr val="4D4D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824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771678"/>
            <a:ext cx="2133600" cy="274097"/>
          </a:xfrm>
          <a:prstGeom prst="rect">
            <a:avLst/>
          </a:prstGeom>
        </p:spPr>
        <p:txBody>
          <a:bodyPr/>
          <a:lstStyle>
            <a:lvl1pPr algn="r">
              <a:defRPr sz="900">
                <a:solidFill>
                  <a:srgbClr val="898989"/>
                </a:solidFill>
              </a:defRPr>
            </a:lvl1pPr>
          </a:lstStyle>
          <a:p>
            <a:pPr defTabSz="342900" hangingPunct="1"/>
            <a:fld id="{35120130-85B5-7648-A267-DA582CB4CBC8}" type="slidenum">
              <a:rPr lang="en-US" kern="1200" smtClean="0">
                <a:latin typeface="Calibri"/>
                <a:ea typeface="+mn-ea"/>
                <a:cs typeface="+mn-cs"/>
              </a:rPr>
              <a:pPr defTabSz="342900" hangingPunct="1"/>
              <a:t>‹#›</a:t>
            </a:fld>
            <a:endParaRPr lang="en-US" kern="1200" dirty="0">
              <a:latin typeface="Calibri"/>
              <a:ea typeface="+mn-ea"/>
              <a:cs typeface="+mn-cs"/>
            </a:endParaRPr>
          </a:p>
        </p:txBody>
      </p:sp>
      <p:pic>
        <p:nvPicPr>
          <p:cNvPr id="9" name="Picture 8" descr="Blue-Yellow_Rectangl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6300" y="2838573"/>
            <a:ext cx="7391400" cy="1656597"/>
          </a:xfrm>
          <a:prstGeom prst="rect">
            <a:avLst/>
          </a:prstGeom>
        </p:spPr>
      </p:pic>
      <p:sp>
        <p:nvSpPr>
          <p:cNvPr id="12" name="Title 11"/>
          <p:cNvSpPr>
            <a:spLocks noGrp="1"/>
          </p:cNvSpPr>
          <p:nvPr>
            <p:ph type="title" hasCustomPrompt="1"/>
          </p:nvPr>
        </p:nvSpPr>
        <p:spPr>
          <a:xfrm>
            <a:off x="1206500" y="3056782"/>
            <a:ext cx="6743700" cy="1195302"/>
          </a:xfrm>
          <a:prstGeom prst="rect">
            <a:avLst/>
          </a:prstGeom>
        </p:spPr>
        <p:txBody>
          <a:bodyPr vert="horz"/>
          <a:lstStyle>
            <a:lvl1pPr>
              <a:defRPr sz="3600" b="0" baseline="0">
                <a:solidFill>
                  <a:schemeClr val="bg1"/>
                </a:solidFill>
              </a:defRPr>
            </a:lvl1pPr>
          </a:lstStyle>
          <a:p>
            <a:r>
              <a:rPr lang="en-US" dirty="0"/>
              <a:t>Click to add title</a:t>
            </a:r>
          </a:p>
        </p:txBody>
      </p:sp>
      <p:pic>
        <p:nvPicPr>
          <p:cNvPr id="7" name="Picture 6" descr="On Beyond Horiz-KSS.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723" y="757653"/>
            <a:ext cx="6972788" cy="1235907"/>
          </a:xfrm>
          <a:prstGeom prst="rect">
            <a:avLst/>
          </a:prstGeom>
        </p:spPr>
      </p:pic>
    </p:spTree>
    <p:extLst>
      <p:ext uri="{BB962C8B-B14F-4D97-AF65-F5344CB8AC3E}">
        <p14:creationId xmlns:p14="http://schemas.microsoft.com/office/powerpoint/2010/main" val="14275555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946584"/>
            <a:ext cx="3886200" cy="3266526"/>
          </a:xfrm>
          <a:prstGeom prst="rect">
            <a:avLst/>
          </a:prstGeom>
        </p:spPr>
        <p:txBody>
          <a:bodyPr lIns="0" tIns="0" rIns="0" bIns="0"/>
          <a:lstStyle>
            <a:lvl1pPr marL="0" indent="0">
              <a:lnSpc>
                <a:spcPct val="120000"/>
              </a:lnSpc>
              <a:buNone/>
              <a:defRPr sz="2000"/>
            </a:lvl1pPr>
            <a:lvl2pPr>
              <a:lnSpc>
                <a:spcPct val="120000"/>
              </a:lnSpc>
              <a:defRPr sz="1600"/>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946584"/>
            <a:ext cx="3886200" cy="3266526"/>
          </a:xfrm>
          <a:prstGeom prst="rect">
            <a:avLst/>
          </a:prstGeom>
        </p:spPr>
        <p:txBody>
          <a:bodyPr lIns="0" tIns="0" rIns="0" bIns="0"/>
          <a:lstStyle>
            <a:lvl1pPr marL="0" indent="0">
              <a:lnSpc>
                <a:spcPct val="120000"/>
              </a:lnSpc>
              <a:buNone/>
              <a:defRPr sz="2000"/>
            </a:lvl1pPr>
            <a:lvl2pPr>
              <a:lnSpc>
                <a:spcPct val="120000"/>
              </a:lnSpc>
              <a:defRPr sz="1600"/>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140844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12pt Body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1262" y="857404"/>
            <a:ext cx="3868340" cy="397522"/>
          </a:xfrm>
          <a:prstGeom prst="rect">
            <a:avLst/>
          </a:prstGeom>
        </p:spPr>
        <p:txBody>
          <a:bodyPr lIns="0" tIns="0" rIns="0" bIns="0" anchor="ctr" anchorCtr="0"/>
          <a:lstStyle>
            <a:lvl1pPr marL="0" indent="0">
              <a:buNone/>
              <a:defRPr sz="1600" b="0" i="0" cap="none" baseline="0">
                <a:solidFill>
                  <a:schemeClr val="accent1"/>
                </a:solidFill>
                <a:latin typeface="+mj-lt"/>
                <a:ea typeface="Franklin Gothic Demi" charset="0"/>
                <a:cs typeface="Franklin Gothic Dem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cxnSp>
        <p:nvCxnSpPr>
          <p:cNvPr id="11" name="Straight Connector 10"/>
          <p:cNvCxnSpPr/>
          <p:nvPr userDrawn="1"/>
        </p:nvCxnSpPr>
        <p:spPr>
          <a:xfrm>
            <a:off x="561262" y="1246905"/>
            <a:ext cx="3868340" cy="0"/>
          </a:xfrm>
          <a:prstGeom prst="line">
            <a:avLst/>
          </a:prstGeom>
          <a:noFill/>
          <a:ln w="9525" cap="flat">
            <a:solidFill>
              <a:schemeClr val="accent3">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4" name="Content Placeholder 3"/>
          <p:cNvSpPr>
            <a:spLocks noGrp="1"/>
          </p:cNvSpPr>
          <p:nvPr>
            <p:ph sz="half" idx="2"/>
          </p:nvPr>
        </p:nvSpPr>
        <p:spPr>
          <a:xfrm>
            <a:off x="561262" y="1353246"/>
            <a:ext cx="3868340" cy="2766000"/>
          </a:xfrm>
          <a:prstGeom prst="rect">
            <a:avLst/>
          </a:prstGeom>
        </p:spPr>
        <p:txBody>
          <a:bodyPr lIns="0" tIns="0" rIns="0" bIns="0"/>
          <a:lstStyle>
            <a:lvl1pPr marL="0" indent="0">
              <a:lnSpc>
                <a:spcPct val="120000"/>
              </a:lnSpc>
              <a:spcBef>
                <a:spcPts val="0"/>
              </a:spcBef>
              <a:buFontTx/>
              <a:buNone/>
              <a:defRPr sz="1200">
                <a:solidFill>
                  <a:schemeClr val="tx1"/>
                </a:solidFill>
              </a:defRPr>
            </a:lvl1pPr>
            <a:lvl2pPr marL="342900" indent="0">
              <a:buFontTx/>
              <a:buNone/>
              <a:defRPr sz="1400">
                <a:solidFill>
                  <a:schemeClr val="tx1"/>
                </a:solidFill>
              </a:defRPr>
            </a:lvl2pPr>
            <a:lvl3pPr marL="685800" indent="0">
              <a:buFontTx/>
              <a:buNone/>
              <a:defRPr sz="1400">
                <a:solidFill>
                  <a:schemeClr val="tx1"/>
                </a:solidFill>
              </a:defRPr>
            </a:lvl3pPr>
            <a:lvl4pPr marL="1028700" indent="0">
              <a:buFontTx/>
              <a:buNone/>
              <a:defRPr sz="1400">
                <a:solidFill>
                  <a:schemeClr val="tx1"/>
                </a:solidFill>
              </a:defRPr>
            </a:lvl4pPr>
            <a:lvl5pPr marL="1371600" indent="0">
              <a:buFontTx/>
              <a:buNone/>
              <a:defRPr sz="1400">
                <a:solidFill>
                  <a:schemeClr val="tx1"/>
                </a:solidFill>
              </a:defRPr>
            </a:lvl5pPr>
          </a:lstStyle>
          <a:p>
            <a:pPr lvl="0"/>
            <a:r>
              <a:rPr lang="en-US" dirty="0"/>
              <a:t>Click to edit Master text styles</a:t>
            </a:r>
          </a:p>
        </p:txBody>
      </p:sp>
      <p:sp>
        <p:nvSpPr>
          <p:cNvPr id="5" name="Text Placeholder 4"/>
          <p:cNvSpPr>
            <a:spLocks noGrp="1"/>
          </p:cNvSpPr>
          <p:nvPr>
            <p:ph type="body" sz="quarter" idx="3"/>
          </p:nvPr>
        </p:nvSpPr>
        <p:spPr>
          <a:xfrm>
            <a:off x="4697731" y="857404"/>
            <a:ext cx="3887391" cy="397522"/>
          </a:xfrm>
          <a:prstGeom prst="rect">
            <a:avLst/>
          </a:prstGeom>
        </p:spPr>
        <p:txBody>
          <a:bodyPr lIns="0" tIns="0" rIns="0" bIns="0" anchor="ctr" anchorCtr="0"/>
          <a:lstStyle>
            <a:lvl1pPr marL="0" indent="0">
              <a:buNone/>
              <a:defRPr lang="en-US" sz="1600" b="0" i="0" kern="1200" cap="none" baseline="0" dirty="0" smtClean="0">
                <a:solidFill>
                  <a:schemeClr val="accent1"/>
                </a:solidFill>
                <a:latin typeface="+mj-lt"/>
                <a:ea typeface="Franklin Gothic Demi" charset="0"/>
                <a:cs typeface="Franklin Gothic Dem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97731" y="1353246"/>
            <a:ext cx="3887391" cy="2766000"/>
          </a:xfrm>
          <a:prstGeom prst="rect">
            <a:avLst/>
          </a:prstGeom>
        </p:spPr>
        <p:txBody>
          <a:bodyPr lIns="0" tIns="0" rIns="0" bIns="0"/>
          <a:lstStyle>
            <a:lvl1pPr>
              <a:lnSpc>
                <a:spcPct val="120000"/>
              </a:lnSpc>
              <a:defRPr sz="1200">
                <a:solidFill>
                  <a:schemeClr val="tx1"/>
                </a:solidFill>
              </a:defRPr>
            </a:lvl1pPr>
            <a:lvl2pPr>
              <a:lnSpc>
                <a:spcPct val="120000"/>
              </a:lnSpc>
              <a:defRPr sz="1200">
                <a:solidFill>
                  <a:schemeClr val="tx1"/>
                </a:solidFill>
              </a:defRPr>
            </a:lvl2pPr>
            <a:lvl3pPr>
              <a:lnSpc>
                <a:spcPct val="120000"/>
              </a:lnSpc>
              <a:defRPr sz="1200">
                <a:solidFill>
                  <a:schemeClr val="tx1"/>
                </a:solidFill>
              </a:defRPr>
            </a:lvl3pPr>
            <a:lvl4pPr>
              <a:lnSpc>
                <a:spcPct val="120000"/>
              </a:lnSpc>
              <a:defRPr sz="1200">
                <a:solidFill>
                  <a:schemeClr val="tx1"/>
                </a:solidFill>
              </a:defRPr>
            </a:lvl4pPr>
            <a:lvl5pPr>
              <a:lnSpc>
                <a:spcPct val="120000"/>
              </a:lnSpc>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cxnSp>
        <p:nvCxnSpPr>
          <p:cNvPr id="12" name="Straight Connector 11"/>
          <p:cNvCxnSpPr/>
          <p:nvPr userDrawn="1"/>
        </p:nvCxnSpPr>
        <p:spPr>
          <a:xfrm>
            <a:off x="4697730" y="1246905"/>
            <a:ext cx="3868340" cy="0"/>
          </a:xfrm>
          <a:prstGeom prst="line">
            <a:avLst/>
          </a:prstGeom>
          <a:noFill/>
          <a:ln w="9525" cap="flat">
            <a:solidFill>
              <a:schemeClr val="accent3">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339278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10pt Body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1262" y="857404"/>
            <a:ext cx="3868340" cy="397522"/>
          </a:xfrm>
          <a:prstGeom prst="rect">
            <a:avLst/>
          </a:prstGeom>
        </p:spPr>
        <p:txBody>
          <a:bodyPr lIns="0" tIns="0" rIns="0" bIns="0" anchor="ctr" anchorCtr="0"/>
          <a:lstStyle>
            <a:lvl1pPr marL="0" indent="0">
              <a:buNone/>
              <a:defRPr sz="1600" b="0" i="0" cap="none" baseline="0">
                <a:solidFill>
                  <a:schemeClr val="accent1"/>
                </a:solidFill>
                <a:latin typeface="+mj-lt"/>
                <a:ea typeface="Franklin Gothic Demi" charset="0"/>
                <a:cs typeface="Franklin Gothic Dem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cxnSp>
        <p:nvCxnSpPr>
          <p:cNvPr id="11" name="Straight Connector 10"/>
          <p:cNvCxnSpPr/>
          <p:nvPr userDrawn="1"/>
        </p:nvCxnSpPr>
        <p:spPr>
          <a:xfrm>
            <a:off x="561262" y="1246905"/>
            <a:ext cx="3868340" cy="0"/>
          </a:xfrm>
          <a:prstGeom prst="line">
            <a:avLst/>
          </a:prstGeom>
          <a:noFill/>
          <a:ln w="9525" cap="flat">
            <a:solidFill>
              <a:schemeClr val="accent3">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4" name="Content Placeholder 3"/>
          <p:cNvSpPr>
            <a:spLocks noGrp="1"/>
          </p:cNvSpPr>
          <p:nvPr>
            <p:ph sz="half" idx="2"/>
          </p:nvPr>
        </p:nvSpPr>
        <p:spPr>
          <a:xfrm>
            <a:off x="561262" y="1353246"/>
            <a:ext cx="3868340" cy="2766000"/>
          </a:xfrm>
          <a:prstGeom prst="rect">
            <a:avLst/>
          </a:prstGeom>
        </p:spPr>
        <p:txBody>
          <a:bodyPr lIns="0" tIns="0" rIns="0" bIns="0"/>
          <a:lstStyle>
            <a:lvl1pPr marL="0" indent="0">
              <a:lnSpc>
                <a:spcPct val="120000"/>
              </a:lnSpc>
              <a:spcBef>
                <a:spcPts val="0"/>
              </a:spcBef>
              <a:buFontTx/>
              <a:buNone/>
              <a:defRPr sz="1050">
                <a:solidFill>
                  <a:schemeClr val="tx1"/>
                </a:solidFill>
              </a:defRPr>
            </a:lvl1pPr>
            <a:lvl2pPr marL="342900" indent="0">
              <a:buFontTx/>
              <a:buNone/>
              <a:defRPr sz="1400">
                <a:solidFill>
                  <a:schemeClr val="tx1"/>
                </a:solidFill>
              </a:defRPr>
            </a:lvl2pPr>
            <a:lvl3pPr marL="685800" indent="0">
              <a:buFontTx/>
              <a:buNone/>
              <a:defRPr sz="1400">
                <a:solidFill>
                  <a:schemeClr val="tx1"/>
                </a:solidFill>
              </a:defRPr>
            </a:lvl3pPr>
            <a:lvl4pPr marL="1028700" indent="0">
              <a:buFontTx/>
              <a:buNone/>
              <a:defRPr sz="1400">
                <a:solidFill>
                  <a:schemeClr val="tx1"/>
                </a:solidFill>
              </a:defRPr>
            </a:lvl4pPr>
            <a:lvl5pPr marL="1371600" indent="0">
              <a:buFontTx/>
              <a:buNone/>
              <a:defRPr sz="1400">
                <a:solidFill>
                  <a:schemeClr val="tx1"/>
                </a:solidFill>
              </a:defRPr>
            </a:lvl5pPr>
          </a:lstStyle>
          <a:p>
            <a:pPr lvl="0"/>
            <a:r>
              <a:rPr lang="en-US" dirty="0"/>
              <a:t>Click to edit Master text styles</a:t>
            </a:r>
          </a:p>
        </p:txBody>
      </p:sp>
      <p:sp>
        <p:nvSpPr>
          <p:cNvPr id="5" name="Text Placeholder 4"/>
          <p:cNvSpPr>
            <a:spLocks noGrp="1"/>
          </p:cNvSpPr>
          <p:nvPr>
            <p:ph type="body" sz="quarter" idx="3"/>
          </p:nvPr>
        </p:nvSpPr>
        <p:spPr>
          <a:xfrm>
            <a:off x="4697731" y="857404"/>
            <a:ext cx="3887391" cy="397522"/>
          </a:xfrm>
          <a:prstGeom prst="rect">
            <a:avLst/>
          </a:prstGeom>
        </p:spPr>
        <p:txBody>
          <a:bodyPr lIns="0" tIns="0" rIns="0" bIns="0" anchor="ctr" anchorCtr="0"/>
          <a:lstStyle>
            <a:lvl1pPr marL="0" indent="0">
              <a:buNone/>
              <a:defRPr lang="en-US" sz="1600" b="0" i="0" kern="1200" cap="none" baseline="0" dirty="0" smtClean="0">
                <a:solidFill>
                  <a:schemeClr val="accent1"/>
                </a:solidFill>
                <a:latin typeface="+mj-lt"/>
                <a:ea typeface="Franklin Gothic Demi" charset="0"/>
                <a:cs typeface="Franklin Gothic Dem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97731" y="1353246"/>
            <a:ext cx="3887391" cy="2766000"/>
          </a:xfrm>
          <a:prstGeom prst="rect">
            <a:avLst/>
          </a:prstGeom>
        </p:spPr>
        <p:txBody>
          <a:bodyPr lIns="0" tIns="0" rIns="0" bIns="0"/>
          <a:lstStyle>
            <a:lvl1pPr>
              <a:lnSpc>
                <a:spcPct val="120000"/>
              </a:lnSpc>
              <a:defRPr sz="1050">
                <a:solidFill>
                  <a:schemeClr val="tx1"/>
                </a:solidFill>
              </a:defRPr>
            </a:lvl1pPr>
            <a:lvl2pPr>
              <a:lnSpc>
                <a:spcPct val="120000"/>
              </a:lnSpc>
              <a:defRPr sz="1050">
                <a:solidFill>
                  <a:schemeClr val="tx1"/>
                </a:solidFill>
              </a:defRPr>
            </a:lvl2pPr>
            <a:lvl3pPr>
              <a:lnSpc>
                <a:spcPct val="120000"/>
              </a:lnSpc>
              <a:defRPr sz="1050">
                <a:solidFill>
                  <a:schemeClr val="tx1"/>
                </a:solidFill>
              </a:defRPr>
            </a:lvl3pPr>
            <a:lvl4pPr>
              <a:lnSpc>
                <a:spcPct val="120000"/>
              </a:lnSpc>
              <a:defRPr sz="1050">
                <a:solidFill>
                  <a:schemeClr val="tx1"/>
                </a:solidFill>
              </a:defRPr>
            </a:lvl4pPr>
            <a:lvl5pPr>
              <a:lnSpc>
                <a:spcPct val="120000"/>
              </a:lnSpc>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cxnSp>
        <p:nvCxnSpPr>
          <p:cNvPr id="12" name="Straight Connector 11"/>
          <p:cNvCxnSpPr/>
          <p:nvPr userDrawn="1"/>
        </p:nvCxnSpPr>
        <p:spPr>
          <a:xfrm>
            <a:off x="4697730" y="1246905"/>
            <a:ext cx="3868340" cy="0"/>
          </a:xfrm>
          <a:prstGeom prst="line">
            <a:avLst/>
          </a:prstGeom>
          <a:noFill/>
          <a:ln w="9525" cap="flat">
            <a:solidFill>
              <a:schemeClr val="accent3">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54154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3-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3172" y="972161"/>
            <a:ext cx="2731969" cy="292502"/>
          </a:xfrm>
          <a:prstGeom prst="rect">
            <a:avLst/>
          </a:prstGeom>
        </p:spPr>
        <p:txBody>
          <a:bodyPr lIns="0" tIns="0" rIns="0" bIns="0" anchor="t" anchorCtr="0"/>
          <a:lstStyle>
            <a:lvl1pPr marL="0" indent="0">
              <a:buNone/>
              <a:defRPr sz="1400" b="1" cap="none" baseline="0">
                <a:solidFill>
                  <a:schemeClr val="accent1"/>
                </a:solidFill>
                <a:latin typeface="Franklin Gothic Demi" charset="0"/>
                <a:ea typeface="Franklin Gothic Demi" charset="0"/>
                <a:cs typeface="Franklin Gothic Dem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a:t>
            </a:r>
          </a:p>
        </p:txBody>
      </p:sp>
      <p:sp>
        <p:nvSpPr>
          <p:cNvPr id="4" name="Content Placeholder 3"/>
          <p:cNvSpPr>
            <a:spLocks noGrp="1"/>
          </p:cNvSpPr>
          <p:nvPr>
            <p:ph sz="half" idx="2"/>
          </p:nvPr>
        </p:nvSpPr>
        <p:spPr>
          <a:xfrm>
            <a:off x="293172" y="1306068"/>
            <a:ext cx="2731969" cy="2766000"/>
          </a:xfrm>
          <a:prstGeom prst="rect">
            <a:avLst/>
          </a:prstGeom>
        </p:spPr>
        <p:txBody>
          <a:bodyPr lIns="0"/>
          <a:lstStyle>
            <a:lvl1pPr marL="0" indent="0">
              <a:lnSpc>
                <a:spcPct val="120000"/>
              </a:lnSpc>
              <a:spcBef>
                <a:spcPts val="900"/>
              </a:spcBef>
              <a:buFontTx/>
              <a:buNone/>
              <a:defRPr sz="1200">
                <a:solidFill>
                  <a:schemeClr val="tx1"/>
                </a:solidFill>
              </a:defRPr>
            </a:lvl1pPr>
            <a:lvl2pPr marL="342900" indent="0">
              <a:buFontTx/>
              <a:buNone/>
              <a:defRPr sz="1400">
                <a:solidFill>
                  <a:schemeClr val="tx1"/>
                </a:solidFill>
              </a:defRPr>
            </a:lvl2pPr>
            <a:lvl3pPr marL="685800" indent="0">
              <a:buFontTx/>
              <a:buNone/>
              <a:defRPr sz="1400">
                <a:solidFill>
                  <a:schemeClr val="tx1"/>
                </a:solidFill>
              </a:defRPr>
            </a:lvl3pPr>
            <a:lvl4pPr marL="1028700" indent="0">
              <a:buFontTx/>
              <a:buNone/>
              <a:defRPr sz="1400">
                <a:solidFill>
                  <a:schemeClr val="tx1"/>
                </a:solidFill>
              </a:defRPr>
            </a:lvl4pPr>
            <a:lvl5pPr marL="1371600" indent="0">
              <a:buFontTx/>
              <a:buNone/>
              <a:defRPr sz="1400">
                <a:solidFill>
                  <a:schemeClr val="tx1"/>
                </a:solidFill>
              </a:defRPr>
            </a:lvl5pPr>
          </a:lstStyle>
          <a:p>
            <a:pPr lvl="0"/>
            <a:r>
              <a:rPr lang="en-US" dirty="0"/>
              <a:t>Click to edit Master text styles</a:t>
            </a:r>
          </a:p>
        </p:txBody>
      </p:sp>
      <p:sp>
        <p:nvSpPr>
          <p:cNvPr id="17" name="Text Placeholder 2"/>
          <p:cNvSpPr>
            <a:spLocks noGrp="1"/>
          </p:cNvSpPr>
          <p:nvPr>
            <p:ph type="body" idx="10"/>
          </p:nvPr>
        </p:nvSpPr>
        <p:spPr>
          <a:xfrm>
            <a:off x="3187199" y="972161"/>
            <a:ext cx="2734056" cy="292502"/>
          </a:xfrm>
          <a:prstGeom prst="rect">
            <a:avLst/>
          </a:prstGeom>
        </p:spPr>
        <p:txBody>
          <a:bodyPr lIns="0" tIns="0" rIns="0" bIns="0" anchor="t" anchorCtr="0"/>
          <a:lstStyle>
            <a:lvl1pPr marL="0" indent="0">
              <a:buNone/>
              <a:defRPr sz="1400" b="1" cap="none" baseline="0">
                <a:solidFill>
                  <a:schemeClr val="accent1"/>
                </a:solidFill>
                <a:latin typeface="Franklin Gothic Demi" charset="0"/>
                <a:ea typeface="Franklin Gothic Demi" charset="0"/>
                <a:cs typeface="Franklin Gothic Dem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a:t>
            </a:r>
          </a:p>
        </p:txBody>
      </p:sp>
      <p:sp>
        <p:nvSpPr>
          <p:cNvPr id="18" name="Content Placeholder 3"/>
          <p:cNvSpPr>
            <a:spLocks noGrp="1"/>
          </p:cNvSpPr>
          <p:nvPr>
            <p:ph sz="half" idx="11"/>
          </p:nvPr>
        </p:nvSpPr>
        <p:spPr>
          <a:xfrm>
            <a:off x="3187199" y="1306068"/>
            <a:ext cx="2734056" cy="2766000"/>
          </a:xfrm>
          <a:prstGeom prst="rect">
            <a:avLst/>
          </a:prstGeom>
        </p:spPr>
        <p:txBody>
          <a:bodyPr lIns="0"/>
          <a:lstStyle>
            <a:lvl1pPr marL="0" indent="0">
              <a:lnSpc>
                <a:spcPct val="120000"/>
              </a:lnSpc>
              <a:spcBef>
                <a:spcPts val="900"/>
              </a:spcBef>
              <a:buFontTx/>
              <a:buNone/>
              <a:defRPr sz="1200">
                <a:solidFill>
                  <a:schemeClr val="tx1"/>
                </a:solidFill>
              </a:defRPr>
            </a:lvl1pPr>
            <a:lvl2pPr marL="342900" indent="0">
              <a:buFontTx/>
              <a:buNone/>
              <a:defRPr sz="1400">
                <a:solidFill>
                  <a:schemeClr val="tx1"/>
                </a:solidFill>
              </a:defRPr>
            </a:lvl2pPr>
            <a:lvl3pPr marL="685800" indent="0">
              <a:buFontTx/>
              <a:buNone/>
              <a:defRPr sz="1400">
                <a:solidFill>
                  <a:schemeClr val="tx1"/>
                </a:solidFill>
              </a:defRPr>
            </a:lvl3pPr>
            <a:lvl4pPr marL="1028700" indent="0">
              <a:buFontTx/>
              <a:buNone/>
              <a:defRPr sz="1400">
                <a:solidFill>
                  <a:schemeClr val="tx1"/>
                </a:solidFill>
              </a:defRPr>
            </a:lvl4pPr>
            <a:lvl5pPr marL="1371600" indent="0">
              <a:buFontTx/>
              <a:buNone/>
              <a:defRPr sz="1400">
                <a:solidFill>
                  <a:schemeClr val="tx1"/>
                </a:solidFill>
              </a:defRPr>
            </a:lvl5pPr>
          </a:lstStyle>
          <a:p>
            <a:pPr lvl="0"/>
            <a:r>
              <a:rPr lang="en-US" dirty="0"/>
              <a:t>Click to edit Master text styles</a:t>
            </a:r>
          </a:p>
        </p:txBody>
      </p:sp>
      <p:sp>
        <p:nvSpPr>
          <p:cNvPr id="20" name="Text Placeholder 2"/>
          <p:cNvSpPr>
            <a:spLocks noGrp="1"/>
          </p:cNvSpPr>
          <p:nvPr>
            <p:ph type="body" idx="12"/>
          </p:nvPr>
        </p:nvSpPr>
        <p:spPr>
          <a:xfrm>
            <a:off x="6066086" y="972161"/>
            <a:ext cx="2734056" cy="292502"/>
          </a:xfrm>
          <a:prstGeom prst="rect">
            <a:avLst/>
          </a:prstGeom>
        </p:spPr>
        <p:txBody>
          <a:bodyPr lIns="0" tIns="0" rIns="0" bIns="0" anchor="t" anchorCtr="0"/>
          <a:lstStyle>
            <a:lvl1pPr marL="0" indent="0">
              <a:buNone/>
              <a:defRPr sz="1400" b="1" cap="none" baseline="0">
                <a:solidFill>
                  <a:schemeClr val="accent1"/>
                </a:solidFill>
                <a:latin typeface="Franklin Gothic Demi" charset="0"/>
                <a:ea typeface="Franklin Gothic Demi" charset="0"/>
                <a:cs typeface="Franklin Gothic Dem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a:t>
            </a:r>
          </a:p>
        </p:txBody>
      </p:sp>
      <p:sp>
        <p:nvSpPr>
          <p:cNvPr id="21" name="Content Placeholder 3"/>
          <p:cNvSpPr>
            <a:spLocks noGrp="1"/>
          </p:cNvSpPr>
          <p:nvPr>
            <p:ph sz="half" idx="13"/>
          </p:nvPr>
        </p:nvSpPr>
        <p:spPr>
          <a:xfrm>
            <a:off x="6066086" y="1306068"/>
            <a:ext cx="2734056" cy="2766000"/>
          </a:xfrm>
          <a:prstGeom prst="rect">
            <a:avLst/>
          </a:prstGeom>
        </p:spPr>
        <p:txBody>
          <a:bodyPr lIns="0"/>
          <a:lstStyle>
            <a:lvl1pPr marL="0" indent="0">
              <a:lnSpc>
                <a:spcPct val="120000"/>
              </a:lnSpc>
              <a:spcBef>
                <a:spcPts val="900"/>
              </a:spcBef>
              <a:buFontTx/>
              <a:buNone/>
              <a:defRPr sz="1200">
                <a:solidFill>
                  <a:schemeClr val="tx1"/>
                </a:solidFill>
              </a:defRPr>
            </a:lvl1pPr>
            <a:lvl2pPr marL="342900" indent="0">
              <a:buFontTx/>
              <a:buNone/>
              <a:defRPr sz="1400">
                <a:solidFill>
                  <a:schemeClr val="tx1"/>
                </a:solidFill>
              </a:defRPr>
            </a:lvl2pPr>
            <a:lvl3pPr marL="685800" indent="0">
              <a:buFontTx/>
              <a:buNone/>
              <a:defRPr sz="1400">
                <a:solidFill>
                  <a:schemeClr val="tx1"/>
                </a:solidFill>
              </a:defRPr>
            </a:lvl3pPr>
            <a:lvl4pPr marL="1028700" indent="0">
              <a:buFontTx/>
              <a:buNone/>
              <a:defRPr sz="1400">
                <a:solidFill>
                  <a:schemeClr val="tx1"/>
                </a:solidFill>
              </a:defRPr>
            </a:lvl4pPr>
            <a:lvl5pPr marL="1371600" indent="0">
              <a:buFontTx/>
              <a:buNone/>
              <a:defRPr sz="1400">
                <a:solidFill>
                  <a:schemeClr val="tx1"/>
                </a:solidFill>
              </a:defRPr>
            </a:lvl5pPr>
          </a:lstStyle>
          <a:p>
            <a:pPr lvl="0"/>
            <a:r>
              <a:rPr lang="en-US" dirty="0"/>
              <a:t>Click to edit Master text styles</a:t>
            </a:r>
          </a:p>
        </p:txBody>
      </p:sp>
      <p:sp>
        <p:nvSpPr>
          <p:cNvPr id="12" name="Title 6"/>
          <p:cNvSpPr>
            <a:spLocks noGrp="1"/>
          </p:cNvSpPr>
          <p:nvPr>
            <p:ph type="title"/>
          </p:nvPr>
        </p:nvSpPr>
        <p:spPr>
          <a:xfrm>
            <a:off x="293171" y="141604"/>
            <a:ext cx="8593283" cy="405823"/>
          </a:xfrm>
        </p:spPr>
        <p:txBody>
          <a:bodyPr/>
          <a:lstStyle/>
          <a:p>
            <a:r>
              <a:rPr lang="en-US" dirty="0"/>
              <a:t>Click to edit Master title style</a:t>
            </a:r>
          </a:p>
        </p:txBody>
      </p:sp>
      <p:cxnSp>
        <p:nvCxnSpPr>
          <p:cNvPr id="23" name="Straight Connector 22"/>
          <p:cNvCxnSpPr/>
          <p:nvPr userDrawn="1"/>
        </p:nvCxnSpPr>
        <p:spPr>
          <a:xfrm>
            <a:off x="300038" y="1246905"/>
            <a:ext cx="2734056" cy="0"/>
          </a:xfrm>
          <a:prstGeom prst="line">
            <a:avLst/>
          </a:prstGeom>
          <a:noFill/>
          <a:ln w="9525" cap="flat">
            <a:solidFill>
              <a:schemeClr val="accent3">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4" name="Straight Connector 23"/>
          <p:cNvCxnSpPr/>
          <p:nvPr userDrawn="1"/>
        </p:nvCxnSpPr>
        <p:spPr>
          <a:xfrm>
            <a:off x="3186495" y="1246905"/>
            <a:ext cx="2734056" cy="0"/>
          </a:xfrm>
          <a:prstGeom prst="line">
            <a:avLst/>
          </a:prstGeom>
          <a:noFill/>
          <a:ln w="9525" cap="flat">
            <a:solidFill>
              <a:schemeClr val="accent3">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25" name="Straight Connector 24"/>
          <p:cNvCxnSpPr/>
          <p:nvPr userDrawn="1"/>
        </p:nvCxnSpPr>
        <p:spPr>
          <a:xfrm>
            <a:off x="6072952" y="1246905"/>
            <a:ext cx="2734056" cy="0"/>
          </a:xfrm>
          <a:prstGeom prst="line">
            <a:avLst/>
          </a:prstGeom>
          <a:noFill/>
          <a:ln w="9525" cap="flat">
            <a:solidFill>
              <a:schemeClr val="accent3">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3862379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3171" y="972161"/>
            <a:ext cx="2820368" cy="292502"/>
          </a:xfrm>
          <a:prstGeom prst="rect">
            <a:avLst/>
          </a:prstGeom>
        </p:spPr>
        <p:txBody>
          <a:bodyPr lIns="0" tIns="0" rIns="0" bIns="0" anchor="t" anchorCtr="0"/>
          <a:lstStyle>
            <a:lvl1pPr marL="0" indent="0">
              <a:buNone/>
              <a:defRPr sz="1400" b="0" cap="none" baseline="0">
                <a:solidFill>
                  <a:schemeClr val="accent1"/>
                </a:solidFill>
                <a:latin typeface="+mj-lt"/>
                <a:ea typeface="Franklin Gothic Demi" charset="0"/>
                <a:cs typeface="Franklin Gothic Dem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a:t>
            </a:r>
          </a:p>
        </p:txBody>
      </p:sp>
      <p:sp>
        <p:nvSpPr>
          <p:cNvPr id="4" name="Content Placeholder 3"/>
          <p:cNvSpPr>
            <a:spLocks noGrp="1"/>
          </p:cNvSpPr>
          <p:nvPr>
            <p:ph sz="half" idx="2"/>
          </p:nvPr>
        </p:nvSpPr>
        <p:spPr>
          <a:xfrm>
            <a:off x="293171" y="1306068"/>
            <a:ext cx="2820368" cy="2766000"/>
          </a:xfrm>
          <a:prstGeom prst="rect">
            <a:avLst/>
          </a:prstGeom>
        </p:spPr>
        <p:txBody>
          <a:bodyPr lIns="0"/>
          <a:lstStyle>
            <a:lvl1pPr marL="0" indent="0">
              <a:lnSpc>
                <a:spcPct val="100000"/>
              </a:lnSpc>
              <a:spcBef>
                <a:spcPts val="0"/>
              </a:spcBef>
              <a:buFontTx/>
              <a:buNone/>
              <a:defRPr sz="1200">
                <a:solidFill>
                  <a:schemeClr val="tx1"/>
                </a:solidFill>
              </a:defRPr>
            </a:lvl1pPr>
            <a:lvl2pPr marL="342900" indent="0">
              <a:buFontTx/>
              <a:buNone/>
              <a:defRPr sz="1400">
                <a:solidFill>
                  <a:schemeClr val="tx1"/>
                </a:solidFill>
              </a:defRPr>
            </a:lvl2pPr>
            <a:lvl3pPr marL="685800" indent="0">
              <a:buFontTx/>
              <a:buNone/>
              <a:defRPr sz="1400">
                <a:solidFill>
                  <a:schemeClr val="tx1"/>
                </a:solidFill>
              </a:defRPr>
            </a:lvl3pPr>
            <a:lvl4pPr marL="1028700" indent="0">
              <a:buFontTx/>
              <a:buNone/>
              <a:defRPr sz="1400">
                <a:solidFill>
                  <a:schemeClr val="tx1"/>
                </a:solidFill>
              </a:defRPr>
            </a:lvl4pPr>
            <a:lvl5pPr marL="1371600" indent="0">
              <a:buFontTx/>
              <a:buNone/>
              <a:defRPr sz="1400">
                <a:solidFill>
                  <a:schemeClr val="tx1"/>
                </a:solidFill>
              </a:defRPr>
            </a:lvl5pPr>
          </a:lstStyle>
          <a:p>
            <a:pPr lvl="0"/>
            <a:r>
              <a:rPr lang="en-US" dirty="0"/>
              <a:t>Click to edit Master text styles</a:t>
            </a:r>
          </a:p>
        </p:txBody>
      </p:sp>
      <p:sp>
        <p:nvSpPr>
          <p:cNvPr id="17" name="Text Placeholder 2"/>
          <p:cNvSpPr>
            <a:spLocks noGrp="1"/>
          </p:cNvSpPr>
          <p:nvPr>
            <p:ph type="body" idx="10"/>
          </p:nvPr>
        </p:nvSpPr>
        <p:spPr>
          <a:xfrm>
            <a:off x="3179628" y="972161"/>
            <a:ext cx="2820368" cy="292502"/>
          </a:xfrm>
          <a:prstGeom prst="rect">
            <a:avLst/>
          </a:prstGeom>
        </p:spPr>
        <p:txBody>
          <a:bodyPr lIns="0" tIns="0" rIns="0" bIns="0" anchor="t" anchorCtr="0"/>
          <a:lstStyle>
            <a:lvl1pPr marL="0" indent="0">
              <a:buNone/>
              <a:defRPr sz="1400" b="0" cap="none" baseline="0">
                <a:solidFill>
                  <a:schemeClr val="accent1"/>
                </a:solidFill>
                <a:latin typeface="+mj-lt"/>
                <a:ea typeface="Franklin Gothic Demi" charset="0"/>
                <a:cs typeface="Franklin Gothic Dem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a:t>
            </a:r>
          </a:p>
        </p:txBody>
      </p:sp>
      <p:sp>
        <p:nvSpPr>
          <p:cNvPr id="18" name="Content Placeholder 3"/>
          <p:cNvSpPr>
            <a:spLocks noGrp="1"/>
          </p:cNvSpPr>
          <p:nvPr>
            <p:ph sz="half" idx="11"/>
          </p:nvPr>
        </p:nvSpPr>
        <p:spPr>
          <a:xfrm>
            <a:off x="3187199" y="1306068"/>
            <a:ext cx="2820368" cy="2766000"/>
          </a:xfrm>
          <a:prstGeom prst="rect">
            <a:avLst/>
          </a:prstGeom>
        </p:spPr>
        <p:txBody>
          <a:bodyPr lIns="0"/>
          <a:lstStyle>
            <a:lvl1pPr marL="0" indent="0">
              <a:lnSpc>
                <a:spcPct val="100000"/>
              </a:lnSpc>
              <a:spcBef>
                <a:spcPts val="0"/>
              </a:spcBef>
              <a:buFontTx/>
              <a:buNone/>
              <a:defRPr sz="1200">
                <a:solidFill>
                  <a:schemeClr val="tx1"/>
                </a:solidFill>
              </a:defRPr>
            </a:lvl1pPr>
            <a:lvl2pPr marL="342900" indent="0">
              <a:buFontTx/>
              <a:buNone/>
              <a:defRPr sz="1400">
                <a:solidFill>
                  <a:schemeClr val="tx1"/>
                </a:solidFill>
              </a:defRPr>
            </a:lvl2pPr>
            <a:lvl3pPr marL="685800" indent="0">
              <a:buFontTx/>
              <a:buNone/>
              <a:defRPr sz="1400">
                <a:solidFill>
                  <a:schemeClr val="tx1"/>
                </a:solidFill>
              </a:defRPr>
            </a:lvl3pPr>
            <a:lvl4pPr marL="1028700" indent="0">
              <a:buFontTx/>
              <a:buNone/>
              <a:defRPr sz="1400">
                <a:solidFill>
                  <a:schemeClr val="tx1"/>
                </a:solidFill>
              </a:defRPr>
            </a:lvl4pPr>
            <a:lvl5pPr marL="1371600" indent="0">
              <a:buFontTx/>
              <a:buNone/>
              <a:defRPr sz="1400">
                <a:solidFill>
                  <a:schemeClr val="tx1"/>
                </a:solidFill>
              </a:defRPr>
            </a:lvl5pPr>
          </a:lstStyle>
          <a:p>
            <a:pPr lvl="0"/>
            <a:r>
              <a:rPr lang="en-US" dirty="0"/>
              <a:t>Click to edit Master text styles</a:t>
            </a:r>
          </a:p>
        </p:txBody>
      </p:sp>
      <p:sp>
        <p:nvSpPr>
          <p:cNvPr id="20" name="Text Placeholder 2"/>
          <p:cNvSpPr>
            <a:spLocks noGrp="1"/>
          </p:cNvSpPr>
          <p:nvPr>
            <p:ph type="body" idx="12"/>
          </p:nvPr>
        </p:nvSpPr>
        <p:spPr>
          <a:xfrm>
            <a:off x="6058515" y="972161"/>
            <a:ext cx="2820368" cy="292502"/>
          </a:xfrm>
          <a:prstGeom prst="rect">
            <a:avLst/>
          </a:prstGeom>
        </p:spPr>
        <p:txBody>
          <a:bodyPr lIns="0" tIns="0" rIns="0" bIns="0" anchor="t" anchorCtr="0"/>
          <a:lstStyle>
            <a:lvl1pPr marL="0" indent="0">
              <a:buNone/>
              <a:defRPr sz="1400" b="0" cap="none" baseline="0">
                <a:solidFill>
                  <a:schemeClr val="accent1"/>
                </a:solidFill>
                <a:latin typeface="+mj-lt"/>
                <a:ea typeface="Franklin Gothic Demi" charset="0"/>
                <a:cs typeface="Franklin Gothic Dem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a:t>
            </a:r>
          </a:p>
        </p:txBody>
      </p:sp>
      <p:sp>
        <p:nvSpPr>
          <p:cNvPr id="21" name="Content Placeholder 3"/>
          <p:cNvSpPr>
            <a:spLocks noGrp="1"/>
          </p:cNvSpPr>
          <p:nvPr>
            <p:ph sz="half" idx="13"/>
          </p:nvPr>
        </p:nvSpPr>
        <p:spPr>
          <a:xfrm>
            <a:off x="6066086" y="1306068"/>
            <a:ext cx="2820368" cy="2766000"/>
          </a:xfrm>
          <a:prstGeom prst="rect">
            <a:avLst/>
          </a:prstGeom>
        </p:spPr>
        <p:txBody>
          <a:bodyPr lIns="0"/>
          <a:lstStyle>
            <a:lvl1pPr marL="0" indent="0">
              <a:lnSpc>
                <a:spcPct val="100000"/>
              </a:lnSpc>
              <a:spcBef>
                <a:spcPts val="0"/>
              </a:spcBef>
              <a:buFontTx/>
              <a:buNone/>
              <a:defRPr sz="1200">
                <a:solidFill>
                  <a:schemeClr val="tx1"/>
                </a:solidFill>
              </a:defRPr>
            </a:lvl1pPr>
            <a:lvl2pPr marL="342900" indent="0">
              <a:buFontTx/>
              <a:buNone/>
              <a:defRPr sz="1400">
                <a:solidFill>
                  <a:schemeClr val="tx1"/>
                </a:solidFill>
              </a:defRPr>
            </a:lvl2pPr>
            <a:lvl3pPr marL="685800" indent="0">
              <a:buFontTx/>
              <a:buNone/>
              <a:defRPr sz="1400">
                <a:solidFill>
                  <a:schemeClr val="tx1"/>
                </a:solidFill>
              </a:defRPr>
            </a:lvl3pPr>
            <a:lvl4pPr marL="1028700" indent="0">
              <a:buFontTx/>
              <a:buNone/>
              <a:defRPr sz="1400">
                <a:solidFill>
                  <a:schemeClr val="tx1"/>
                </a:solidFill>
              </a:defRPr>
            </a:lvl4pPr>
            <a:lvl5pPr marL="1371600" indent="0">
              <a:buFontTx/>
              <a:buNone/>
              <a:defRPr sz="1400">
                <a:solidFill>
                  <a:schemeClr val="tx1"/>
                </a:solidFill>
              </a:defRPr>
            </a:lvl5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579913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Open Layout">
    <p:spTree>
      <p:nvGrpSpPr>
        <p:cNvPr id="1" name=""/>
        <p:cNvGrpSpPr/>
        <p:nvPr/>
      </p:nvGrpSpPr>
      <p:grpSpPr>
        <a:xfrm>
          <a:off x="0" y="0"/>
          <a:ext cx="0" cy="0"/>
          <a:chOff x="0" y="0"/>
          <a:chExt cx="0" cy="0"/>
        </a:xfrm>
      </p:grpSpPr>
      <p:cxnSp>
        <p:nvCxnSpPr>
          <p:cNvPr id="4" name="Straight Connector 3"/>
          <p:cNvCxnSpPr/>
          <p:nvPr userDrawn="1"/>
        </p:nvCxnSpPr>
        <p:spPr>
          <a:xfrm>
            <a:off x="8682428" y="4719286"/>
            <a:ext cx="0" cy="274098"/>
          </a:xfrm>
          <a:prstGeom prst="line">
            <a:avLst/>
          </a:prstGeom>
          <a:ln w="19050" cap="sq">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userDrawn="1"/>
        </p:nvSpPr>
        <p:spPr>
          <a:xfrm>
            <a:off x="8655671" y="4701036"/>
            <a:ext cx="397866" cy="323464"/>
          </a:xfrm>
          <a:prstGeom prst="rect">
            <a:avLst/>
          </a:prstGeom>
        </p:spPr>
        <p:txBody>
          <a:bodyPr wrap="none">
            <a:spAutoFit/>
          </a:bodyPr>
          <a:lstStyle/>
          <a:p>
            <a:pPr defTabSz="309563"/>
            <a:r>
              <a:rPr lang="id-ID" sz="750" dirty="0">
                <a:solidFill>
                  <a:srgbClr val="FFFFFF">
                    <a:lumMod val="65000"/>
                  </a:srgbClr>
                </a:solidFill>
                <a:latin typeface="Calibri" charset="0"/>
                <a:ea typeface="Calibri" charset="0"/>
                <a:cs typeface="Calibri" charset="0"/>
              </a:rPr>
              <a:t>PAGE</a:t>
            </a:r>
          </a:p>
          <a:p>
            <a:pPr defTabSz="309563"/>
            <a:fld id="{260E2A6B-A809-4840-BF14-8648BC0BDF87}" type="slidenum">
              <a:rPr lang="id-ID" sz="750" b="1" smtClean="0">
                <a:solidFill>
                  <a:srgbClr val="FFFFFF">
                    <a:lumMod val="65000"/>
                  </a:srgbClr>
                </a:solidFill>
                <a:latin typeface="Calibri" charset="0"/>
                <a:ea typeface="Calibri" charset="0"/>
                <a:cs typeface="Calibri" charset="0"/>
              </a:rPr>
              <a:pPr defTabSz="309563"/>
              <a:t>‹#›</a:t>
            </a:fld>
            <a:endParaRPr lang="en-US" sz="750" b="1" dirty="0">
              <a:solidFill>
                <a:srgbClr val="FFFFFF">
                  <a:lumMod val="65000"/>
                </a:srgbClr>
              </a:solidFill>
              <a:latin typeface="Calibri" charset="0"/>
              <a:ea typeface="Calibri" charset="0"/>
              <a:cs typeface="Calibri"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9849" y="4670232"/>
            <a:ext cx="1455656" cy="385070"/>
          </a:xfrm>
          <a:prstGeom prst="rect">
            <a:avLst/>
          </a:prstGeom>
        </p:spPr>
      </p:pic>
    </p:spTree>
    <p:extLst>
      <p:ext uri="{BB962C8B-B14F-4D97-AF65-F5344CB8AC3E}">
        <p14:creationId xmlns:p14="http://schemas.microsoft.com/office/powerpoint/2010/main" val="10640972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53784"/>
            <a:ext cx="2949178" cy="590694"/>
          </a:xfrm>
          <a:prstGeom prst="rect">
            <a:avLst/>
          </a:prstGeom>
        </p:spPr>
        <p:txBody>
          <a:bodyPr anchor="t" anchorCtr="0">
            <a:noAutofit/>
          </a:bodyPr>
          <a:lstStyle>
            <a:lvl1pPr>
              <a:defRPr sz="1800" baseline="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887391" y="953784"/>
            <a:ext cx="4629150" cy="3446075"/>
          </a:xfrm>
          <a:prstGeom prst="rect">
            <a:avLst/>
          </a:prstGeom>
        </p:spPr>
        <p:txBody>
          <a:bodyPr lIns="0" tIns="0" rIns="0" bIns="0"/>
          <a:lstStyle>
            <a:lvl1pPr>
              <a:defRPr sz="2400"/>
            </a:lvl1pPr>
            <a:lvl2pPr>
              <a:lnSpc>
                <a:spcPct val="120000"/>
              </a:lnSpc>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4480"/>
            <a:ext cx="2949178" cy="2861338"/>
          </a:xfrm>
          <a:prstGeom prst="rect">
            <a:avLst/>
          </a:prstGeom>
        </p:spPr>
        <p:txBody>
          <a:bodyPr lIns="0" tIns="0" rIns="0" bIns="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Title 6"/>
          <p:cNvSpPr txBox="1">
            <a:spLocks/>
          </p:cNvSpPr>
          <p:nvPr userDrawn="1"/>
        </p:nvSpPr>
        <p:spPr>
          <a:xfrm>
            <a:off x="293172" y="99112"/>
            <a:ext cx="8593283" cy="405823"/>
          </a:xfrm>
          <a:prstGeom prst="rect">
            <a:avLst/>
          </a:prstGeom>
        </p:spPr>
        <p:txBody>
          <a:bodyPr vert="horz" lIns="0" tIns="0" rIns="91440" bIns="0" rtlCol="0" anchor="ctr">
            <a:normAutofit/>
          </a:bodyPr>
          <a:lstStyle>
            <a:lvl1pPr algn="l" defTabSz="685800" rtl="0" eaLnBrk="1" latinLnBrk="0" hangingPunct="1">
              <a:lnSpc>
                <a:spcPct val="90000"/>
              </a:lnSpc>
              <a:spcBef>
                <a:spcPct val="0"/>
              </a:spcBef>
              <a:buNone/>
              <a:defRPr sz="1800" kern="1200" cap="all" baseline="0">
                <a:solidFill>
                  <a:srgbClr val="4D4D4C"/>
                </a:solidFill>
                <a:latin typeface="Franklin Gothic Demi" charset="0"/>
                <a:ea typeface="Franklin Gothic Demi" charset="0"/>
                <a:cs typeface="Franklin Gothic Demi" charset="0"/>
              </a:defRPr>
            </a:lvl1pPr>
          </a:lstStyle>
          <a:p>
            <a:r>
              <a:rPr lang="en-US" sz="1800" cap="none" dirty="0"/>
              <a:t>Click to edit Master title style</a:t>
            </a:r>
          </a:p>
        </p:txBody>
      </p:sp>
    </p:spTree>
    <p:extLst>
      <p:ext uri="{BB962C8B-B14F-4D97-AF65-F5344CB8AC3E}">
        <p14:creationId xmlns:p14="http://schemas.microsoft.com/office/powerpoint/2010/main" val="19740526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Content Placeholder 2"/>
          <p:cNvSpPr>
            <a:spLocks noGrp="1"/>
          </p:cNvSpPr>
          <p:nvPr>
            <p:ph idx="1"/>
          </p:nvPr>
        </p:nvSpPr>
        <p:spPr>
          <a:xfrm>
            <a:off x="3887391" y="1029017"/>
            <a:ext cx="4629150" cy="3370842"/>
          </a:xfrm>
          <a:prstGeom prst="rect">
            <a:avLst/>
          </a:prstGeom>
        </p:spPr>
        <p:txBody>
          <a:bodyPr lIns="0" tIns="0" rIns="0" bIns="0"/>
          <a:lstStyle>
            <a:lvl1pPr marL="0" indent="0">
              <a:lnSpc>
                <a:spcPct val="120000"/>
              </a:lnSpc>
              <a:buNone/>
              <a:defRPr sz="1800"/>
            </a:lvl1pPr>
            <a:lvl2pPr marL="342900" indent="0">
              <a:lnSpc>
                <a:spcPct val="120000"/>
              </a:lnSpc>
              <a:buNone/>
              <a:defRPr sz="1800"/>
            </a:lvl2pPr>
            <a:lvl3pPr marL="685800" indent="0">
              <a:lnSpc>
                <a:spcPct val="120000"/>
              </a:lnSpc>
              <a:buNone/>
              <a:defRPr sz="1400"/>
            </a:lvl3pPr>
            <a:lvl4pPr marL="1028700" indent="0">
              <a:lnSpc>
                <a:spcPct val="120000"/>
              </a:lnSpc>
              <a:buNone/>
              <a:defRPr sz="1200"/>
            </a:lvl4pPr>
            <a:lvl5pPr marL="1371600" indent="0">
              <a:lnSpc>
                <a:spcPct val="120000"/>
              </a:lnSpc>
              <a:buNone/>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629841" y="3119467"/>
            <a:ext cx="2949178" cy="1286351"/>
          </a:xfrm>
          <a:prstGeom prst="rect">
            <a:avLst/>
          </a:prstGeom>
        </p:spPr>
        <p:txBody>
          <a:bodyPr lIns="0" tIns="0" rIns="0" bIns="0"/>
          <a:lstStyle>
            <a:lvl1pPr marL="0" indent="0">
              <a:lnSpc>
                <a:spcPct val="120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563563" y="1029017"/>
            <a:ext cx="3016250" cy="2029433"/>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36984038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Blue Block Title Slide">
    <p:spTree>
      <p:nvGrpSpPr>
        <p:cNvPr id="1" name=""/>
        <p:cNvGrpSpPr/>
        <p:nvPr/>
      </p:nvGrpSpPr>
      <p:grpSpPr>
        <a:xfrm>
          <a:off x="0" y="0"/>
          <a:ext cx="0" cy="0"/>
          <a:chOff x="0" y="0"/>
          <a:chExt cx="0" cy="0"/>
        </a:xfrm>
      </p:grpSpPr>
      <p:sp>
        <p:nvSpPr>
          <p:cNvPr id="4" name="Rectangle 3"/>
          <p:cNvSpPr/>
          <p:nvPr userDrawn="1"/>
        </p:nvSpPr>
        <p:spPr>
          <a:xfrm>
            <a:off x="901886" y="1818980"/>
            <a:ext cx="7340229" cy="718810"/>
          </a:xfrm>
          <a:prstGeom prst="rect">
            <a:avLst/>
          </a:prstGeom>
          <a:solidFill>
            <a:srgbClr val="2993E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a:endParaRPr lang="en-US" sz="4000" dirty="0">
              <a:solidFill>
                <a:srgbClr val="FFFFFF"/>
              </a:solidFill>
              <a:effectLst>
                <a:outerShdw blurRad="38100" dist="12700" dir="5400000" rotWithShape="0">
                  <a:srgbClr val="000000">
                    <a:alpha val="50000"/>
                  </a:srgbClr>
                </a:outerShdw>
              </a:effectLst>
            </a:endParaRPr>
          </a:p>
        </p:txBody>
      </p:sp>
      <p:sp>
        <p:nvSpPr>
          <p:cNvPr id="2" name="Title 1"/>
          <p:cNvSpPr>
            <a:spLocks noGrp="1"/>
          </p:cNvSpPr>
          <p:nvPr>
            <p:ph type="ctrTitle"/>
          </p:nvPr>
        </p:nvSpPr>
        <p:spPr>
          <a:xfrm>
            <a:off x="1142999" y="1115990"/>
            <a:ext cx="6858000" cy="1792358"/>
          </a:xfrm>
          <a:prstGeom prst="rect">
            <a:avLst/>
          </a:prstGeom>
        </p:spPr>
        <p:txBody>
          <a:bodyPr anchor="ctr">
            <a:noAutofit/>
          </a:bodyPr>
          <a:lstStyle>
            <a:lvl1pPr algn="ctr">
              <a:defRPr kumimoji="0" lang="en-US" sz="5000" b="0" i="0" u="none" strike="noStrike" cap="all" spc="0" normalizeH="0" baseline="0" dirty="0">
                <a:ln>
                  <a:noFill/>
                </a:ln>
                <a:solidFill>
                  <a:schemeClr val="bg1"/>
                </a:solidFill>
                <a:effectLst/>
                <a:uFillTx/>
                <a:latin typeface="Franklin Gothic Medium" panose="020B0603020102020204" pitchFamily="34" charset="0"/>
                <a:ea typeface="Franklin Gothic Medium" panose="020B0603020102020204" pitchFamily="34" charset="0"/>
                <a:cs typeface="Franklin Gothic Medium" panose="020B0603020102020204" pitchFamily="34" charset="0"/>
                <a:sym typeface="Helvetica Neue UltraLight"/>
              </a:defRPr>
            </a:lvl1pPr>
          </a:lstStyle>
          <a:p>
            <a:pPr marL="0" marR="0" lvl="0" indent="0" algn="ctr" defTabSz="825500" fontAlgn="auto">
              <a:lnSpc>
                <a:spcPct val="100000"/>
              </a:lnSpc>
              <a:spcBef>
                <a:spcPts val="0"/>
              </a:spcBef>
              <a:spcAft>
                <a:spcPts val="1200"/>
              </a:spcAft>
              <a:buClrTx/>
              <a:buSzTx/>
              <a:buFontTx/>
              <a:tabLst/>
            </a:pPr>
            <a:r>
              <a:rPr lang="en-US" dirty="0"/>
              <a:t>Click to edit Master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1260" y="3650518"/>
            <a:ext cx="3622755" cy="958342"/>
          </a:xfrm>
          <a:prstGeom prst="rect">
            <a:avLst/>
          </a:prstGeom>
        </p:spPr>
      </p:pic>
      <p:sp>
        <p:nvSpPr>
          <p:cNvPr id="6" name="Rectangle 5"/>
          <p:cNvSpPr/>
          <p:nvPr userDrawn="1"/>
        </p:nvSpPr>
        <p:spPr>
          <a:xfrm>
            <a:off x="898541" y="3281406"/>
            <a:ext cx="1371600" cy="718810"/>
          </a:xfrm>
          <a:prstGeom prst="rect">
            <a:avLst/>
          </a:prstGeom>
          <a:solidFill>
            <a:srgbClr val="2993E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a:endParaRPr lang="en-US" sz="4000" dirty="0">
              <a:solidFill>
                <a:srgbClr val="FFFFFF"/>
              </a:solidFill>
              <a:effectLst>
                <a:outerShdw blurRad="38100" dist="12700" dir="5400000" rotWithShape="0">
                  <a:srgbClr val="000000">
                    <a:alpha val="50000"/>
                  </a:srgbClr>
                </a:outerShdw>
              </a:effectLst>
            </a:endParaRPr>
          </a:p>
        </p:txBody>
      </p:sp>
      <p:cxnSp>
        <p:nvCxnSpPr>
          <p:cNvPr id="7" name="Straight Connector 6"/>
          <p:cNvCxnSpPr/>
          <p:nvPr userDrawn="1"/>
        </p:nvCxnSpPr>
        <p:spPr>
          <a:xfrm>
            <a:off x="898542" y="3595048"/>
            <a:ext cx="7349717" cy="0"/>
          </a:xfrm>
          <a:prstGeom prst="line">
            <a:avLst/>
          </a:prstGeom>
          <a:noFill/>
          <a:ln w="19050" cap="flat">
            <a:solidFill>
              <a:srgbClr val="2993E6"/>
            </a:solidFill>
            <a:prstDash val="solid"/>
            <a:miter lim="400000"/>
          </a:ln>
          <a:effectLst/>
          <a:sp3d/>
        </p:spPr>
        <p:style>
          <a:lnRef idx="0">
            <a:scrgbClr r="0" g="0" b="0"/>
          </a:lnRef>
          <a:fillRef idx="0">
            <a:scrgbClr r="0" g="0" b="0"/>
          </a:fillRef>
          <a:effectRef idx="0">
            <a:scrgbClr r="0" g="0" b="0"/>
          </a:effectRef>
          <a:fontRef idx="none"/>
        </p:style>
      </p:cxnSp>
      <p:sp>
        <p:nvSpPr>
          <p:cNvPr id="11" name="Text Placeholder 10"/>
          <p:cNvSpPr>
            <a:spLocks noGrp="1"/>
          </p:cNvSpPr>
          <p:nvPr>
            <p:ph type="body" sz="quarter" idx="10"/>
          </p:nvPr>
        </p:nvSpPr>
        <p:spPr>
          <a:xfrm>
            <a:off x="1143000" y="2974552"/>
            <a:ext cx="6858000" cy="313028"/>
          </a:xfrm>
          <a:prstGeom prst="rect">
            <a:avLst/>
          </a:prstGeom>
        </p:spPr>
        <p:txBody>
          <a:bodyPr/>
          <a:lstStyle>
            <a:lvl1pPr marL="0" indent="0" algn="ctr">
              <a:buNone/>
              <a:defRPr>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Click to edit Master text styles</a:t>
            </a:r>
          </a:p>
        </p:txBody>
      </p:sp>
    </p:spTree>
    <p:extLst>
      <p:ext uri="{BB962C8B-B14F-4D97-AF65-F5344CB8AC3E}">
        <p14:creationId xmlns:p14="http://schemas.microsoft.com/office/powerpoint/2010/main" val="40332136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Blue Block Title - No Subhead">
    <p:spTree>
      <p:nvGrpSpPr>
        <p:cNvPr id="1" name=""/>
        <p:cNvGrpSpPr/>
        <p:nvPr/>
      </p:nvGrpSpPr>
      <p:grpSpPr>
        <a:xfrm>
          <a:off x="0" y="0"/>
          <a:ext cx="0" cy="0"/>
          <a:chOff x="0" y="0"/>
          <a:chExt cx="0" cy="0"/>
        </a:xfrm>
      </p:grpSpPr>
      <p:sp>
        <p:nvSpPr>
          <p:cNvPr id="4" name="Rectangle 3"/>
          <p:cNvSpPr/>
          <p:nvPr userDrawn="1"/>
        </p:nvSpPr>
        <p:spPr>
          <a:xfrm>
            <a:off x="901886" y="1818980"/>
            <a:ext cx="7340229" cy="71881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a:endParaRPr lang="en-US" sz="4000" dirty="0">
              <a:solidFill>
                <a:srgbClr val="FFFFFF"/>
              </a:solidFill>
              <a:effectLst>
                <a:outerShdw blurRad="38100" dist="12700" dir="5400000" rotWithShape="0">
                  <a:srgbClr val="000000">
                    <a:alpha val="50000"/>
                  </a:srgbClr>
                </a:outerShdw>
              </a:effectLst>
            </a:endParaRPr>
          </a:p>
        </p:txBody>
      </p:sp>
      <p:sp>
        <p:nvSpPr>
          <p:cNvPr id="2" name="Title 1"/>
          <p:cNvSpPr>
            <a:spLocks noGrp="1"/>
          </p:cNvSpPr>
          <p:nvPr>
            <p:ph type="ctrTitle"/>
          </p:nvPr>
        </p:nvSpPr>
        <p:spPr>
          <a:xfrm>
            <a:off x="1143000" y="1305088"/>
            <a:ext cx="6858000" cy="1792358"/>
          </a:xfrm>
          <a:prstGeom prst="rect">
            <a:avLst/>
          </a:prstGeom>
        </p:spPr>
        <p:txBody>
          <a:bodyPr anchor="ctr">
            <a:noAutofit/>
          </a:bodyPr>
          <a:lstStyle>
            <a:lvl1pPr algn="ctr">
              <a:defRPr kumimoji="0" lang="en-US" sz="5000" b="0" i="0" u="none" strike="noStrike" cap="all" spc="0" normalizeH="0" baseline="0" dirty="0">
                <a:ln>
                  <a:noFill/>
                </a:ln>
                <a:solidFill>
                  <a:schemeClr val="bg1"/>
                </a:solidFill>
                <a:effectLst/>
                <a:uFillTx/>
                <a:latin typeface="Franklin Gothic Medium" panose="020B0603020102020204" pitchFamily="34" charset="0"/>
                <a:ea typeface="Franklin Gothic Medium" panose="020B0603020102020204" pitchFamily="34" charset="0"/>
                <a:cs typeface="Franklin Gothic Medium" panose="020B0603020102020204" pitchFamily="34" charset="0"/>
                <a:sym typeface="Helvetica Neue UltraLight"/>
              </a:defRPr>
            </a:lvl1pPr>
          </a:lstStyle>
          <a:p>
            <a:pPr marL="0" marR="0" lvl="0" indent="0" algn="ctr" defTabSz="825500" fontAlgn="auto">
              <a:lnSpc>
                <a:spcPct val="100000"/>
              </a:lnSpc>
              <a:spcBef>
                <a:spcPts val="0"/>
              </a:spcBef>
              <a:spcAft>
                <a:spcPts val="1200"/>
              </a:spcAft>
              <a:buClrTx/>
              <a:buSzTx/>
              <a:buFontTx/>
              <a:tabLst/>
            </a:pPr>
            <a:r>
              <a:rPr lang="en-US" dirty="0"/>
              <a:t>Click to edit Master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1260" y="3650518"/>
            <a:ext cx="3622755" cy="958342"/>
          </a:xfrm>
          <a:prstGeom prst="rect">
            <a:avLst/>
          </a:prstGeom>
        </p:spPr>
      </p:pic>
      <p:sp>
        <p:nvSpPr>
          <p:cNvPr id="6" name="Rectangle 5"/>
          <p:cNvSpPr/>
          <p:nvPr userDrawn="1"/>
        </p:nvSpPr>
        <p:spPr>
          <a:xfrm>
            <a:off x="898541" y="3281406"/>
            <a:ext cx="1371600" cy="71881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a:endParaRPr lang="en-US" sz="4000" dirty="0">
              <a:solidFill>
                <a:srgbClr val="FFFFFF"/>
              </a:solidFill>
              <a:effectLst>
                <a:outerShdw blurRad="38100" dist="12700" dir="5400000" rotWithShape="0">
                  <a:srgbClr val="000000">
                    <a:alpha val="50000"/>
                  </a:srgbClr>
                </a:outerShdw>
              </a:effectLst>
            </a:endParaRPr>
          </a:p>
        </p:txBody>
      </p:sp>
      <p:cxnSp>
        <p:nvCxnSpPr>
          <p:cNvPr id="7" name="Straight Connector 6"/>
          <p:cNvCxnSpPr/>
          <p:nvPr userDrawn="1"/>
        </p:nvCxnSpPr>
        <p:spPr>
          <a:xfrm>
            <a:off x="898542" y="3595048"/>
            <a:ext cx="7349717" cy="0"/>
          </a:xfrm>
          <a:prstGeom prst="line">
            <a:avLst/>
          </a:prstGeom>
          <a:noFill/>
          <a:ln w="1905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740820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771678"/>
            <a:ext cx="2133600" cy="274097"/>
          </a:xfrm>
          <a:prstGeom prst="rect">
            <a:avLst/>
          </a:prstGeom>
        </p:spPr>
        <p:txBody>
          <a:bodyPr/>
          <a:lstStyle>
            <a:lvl1pPr algn="r">
              <a:defRPr sz="900">
                <a:solidFill>
                  <a:srgbClr val="898989"/>
                </a:solidFill>
              </a:defRPr>
            </a:lvl1pPr>
          </a:lstStyle>
          <a:p>
            <a:pPr defTabSz="342900" hangingPunct="1"/>
            <a:fld id="{35120130-85B5-7648-A267-DA582CB4CBC8}" type="slidenum">
              <a:rPr lang="en-US" kern="1200" smtClean="0">
                <a:latin typeface="Calibri"/>
                <a:ea typeface="+mn-ea"/>
                <a:cs typeface="+mn-cs"/>
              </a:rPr>
              <a:pPr defTabSz="342900" hangingPunct="1"/>
              <a:t>‹#›</a:t>
            </a:fld>
            <a:endParaRPr lang="en-US" kern="1200" dirty="0">
              <a:latin typeface="Calibri"/>
              <a:ea typeface="+mn-ea"/>
              <a:cs typeface="+mn-cs"/>
            </a:endParaRPr>
          </a:p>
        </p:txBody>
      </p:sp>
      <p:pic>
        <p:nvPicPr>
          <p:cNvPr id="8" name="Picture 7" descr="Blue-Yellow_Head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900" y="100767"/>
            <a:ext cx="8711184" cy="621328"/>
          </a:xfrm>
          <a:prstGeom prst="rect">
            <a:avLst/>
          </a:prstGeom>
        </p:spPr>
      </p:pic>
      <p:sp>
        <p:nvSpPr>
          <p:cNvPr id="2" name="Title 1"/>
          <p:cNvSpPr>
            <a:spLocks noGrp="1"/>
          </p:cNvSpPr>
          <p:nvPr>
            <p:ph type="title" hasCustomPrompt="1"/>
          </p:nvPr>
        </p:nvSpPr>
        <p:spPr>
          <a:xfrm>
            <a:off x="457200" y="145425"/>
            <a:ext cx="8229600" cy="502201"/>
          </a:xfrm>
          <a:prstGeom prst="rect">
            <a:avLst/>
          </a:prstGeom>
        </p:spPr>
        <p:txBody>
          <a:bodyPr vert="horz"/>
          <a:lstStyle>
            <a:lvl1pPr algn="l">
              <a:defRPr sz="1500" b="1" baseline="0">
                <a:solidFill>
                  <a:srgbClr val="FFFFFF"/>
                </a:solidFill>
              </a:defRPr>
            </a:lvl1pPr>
          </a:lstStyle>
          <a:p>
            <a:r>
              <a:rPr lang="en-US" dirty="0"/>
              <a:t>Slide title goes here.</a:t>
            </a:r>
            <a:br>
              <a:rPr lang="en-US" dirty="0"/>
            </a:br>
            <a:r>
              <a:rPr lang="en-US" dirty="0"/>
              <a:t>(Can fit two lines)</a:t>
            </a:r>
          </a:p>
        </p:txBody>
      </p:sp>
      <p:sp>
        <p:nvSpPr>
          <p:cNvPr id="4" name="Content Placeholder 3"/>
          <p:cNvSpPr>
            <a:spLocks noGrp="1"/>
          </p:cNvSpPr>
          <p:nvPr>
            <p:ph sz="quarter" idx="13" hasCustomPrompt="1"/>
          </p:nvPr>
        </p:nvSpPr>
        <p:spPr>
          <a:xfrm>
            <a:off x="457200" y="1039186"/>
            <a:ext cx="8229600" cy="3184296"/>
          </a:xfrm>
          <a:prstGeom prst="rect">
            <a:avLst/>
          </a:prstGeom>
        </p:spPr>
        <p:txBody>
          <a:bodyPr vert="horz"/>
          <a:lstStyle>
            <a:lvl1pPr marL="84535" indent="-84535">
              <a:defRPr sz="2100">
                <a:solidFill>
                  <a:srgbClr val="4C4C4C"/>
                </a:solidFill>
              </a:defRPr>
            </a:lvl1pPr>
            <a:lvl2pPr>
              <a:defRPr sz="1800">
                <a:solidFill>
                  <a:srgbClr val="4C4C4C"/>
                </a:solidFill>
              </a:defRPr>
            </a:lvl2pPr>
            <a:lvl3pPr>
              <a:defRPr sz="1500">
                <a:solidFill>
                  <a:srgbClr val="4C4C4C"/>
                </a:solidFill>
              </a:defRPr>
            </a:lvl3pPr>
            <a:lvl4pPr>
              <a:defRPr sz="1350">
                <a:solidFill>
                  <a:srgbClr val="4C4C4C"/>
                </a:solidFill>
              </a:defRPr>
            </a:lvl4pPr>
            <a:lvl5pPr>
              <a:defRPr sz="1350">
                <a:solidFill>
                  <a:srgbClr val="4C4C4C"/>
                </a:solidFill>
              </a:defRPr>
            </a:lvl5pPr>
          </a:lstStyle>
          <a:p>
            <a:pPr lvl="0"/>
            <a:r>
              <a:rPr lang="en-US" dirty="0"/>
              <a:t>Click to edit text, or insert charts/pictures/media.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80686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ogo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4058" y="1539900"/>
            <a:ext cx="8018410" cy="2121141"/>
          </a:xfrm>
          <a:prstGeom prst="rect">
            <a:avLst/>
          </a:prstGeom>
        </p:spPr>
      </p:pic>
    </p:spTree>
    <p:extLst>
      <p:ext uri="{BB962C8B-B14F-4D97-AF65-F5344CB8AC3E}">
        <p14:creationId xmlns:p14="http://schemas.microsoft.com/office/powerpoint/2010/main" val="24017276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 Lt Gray Background">
    <p:spTree>
      <p:nvGrpSpPr>
        <p:cNvPr id="1" name=""/>
        <p:cNvGrpSpPr/>
        <p:nvPr/>
      </p:nvGrpSpPr>
      <p:grpSpPr>
        <a:xfrm>
          <a:off x="0" y="0"/>
          <a:ext cx="0" cy="0"/>
          <a:chOff x="0" y="0"/>
          <a:chExt cx="0" cy="0"/>
        </a:xfrm>
      </p:grpSpPr>
      <p:sp>
        <p:nvSpPr>
          <p:cNvPr id="3" name="Rectangle 2"/>
          <p:cNvSpPr/>
          <p:nvPr userDrawn="1"/>
        </p:nvSpPr>
        <p:spPr>
          <a:xfrm>
            <a:off x="0" y="2018563"/>
            <a:ext cx="9144000" cy="539108"/>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38139"/>
            <a:endParaRPr lang="en-US" sz="3000" dirty="0">
              <a:solidFill>
                <a:srgbClr val="FFFFFF"/>
              </a:solidFill>
              <a:effectLst>
                <a:outerShdw blurRad="38100" dist="12700" dir="5400000" rotWithShape="0">
                  <a:srgbClr val="000000">
                    <a:alpha val="50000"/>
                  </a:srgbClr>
                </a:outerShdw>
              </a:effectLst>
            </a:endParaRPr>
          </a:p>
        </p:txBody>
      </p:sp>
      <p:sp>
        <p:nvSpPr>
          <p:cNvPr id="4" name="Rectangle 3"/>
          <p:cNvSpPr/>
          <p:nvPr userDrawn="1"/>
        </p:nvSpPr>
        <p:spPr>
          <a:xfrm>
            <a:off x="1547847" y="2376254"/>
            <a:ext cx="1097280" cy="53910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38139"/>
            <a:endParaRPr lang="en-US" sz="3000" dirty="0">
              <a:solidFill>
                <a:srgbClr val="FFFFFF"/>
              </a:solidFill>
              <a:effectLst>
                <a:outerShdw blurRad="38100" dist="12700" dir="5400000" rotWithShape="0">
                  <a:srgbClr val="000000">
                    <a:alpha val="50000"/>
                  </a:srgbClr>
                </a:outerShdw>
              </a:effectLst>
            </a:endParaRPr>
          </a:p>
        </p:txBody>
      </p:sp>
      <p:cxnSp>
        <p:nvCxnSpPr>
          <p:cNvPr id="5" name="Straight Connector 4"/>
          <p:cNvCxnSpPr/>
          <p:nvPr userDrawn="1"/>
        </p:nvCxnSpPr>
        <p:spPr>
          <a:xfrm>
            <a:off x="1547848" y="2600044"/>
            <a:ext cx="6270682" cy="0"/>
          </a:xfrm>
          <a:prstGeom prst="line">
            <a:avLst/>
          </a:prstGeom>
          <a:noFill/>
          <a:ln w="1587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6" name="Straight Connector 5"/>
          <p:cNvCxnSpPr/>
          <p:nvPr userDrawn="1"/>
        </p:nvCxnSpPr>
        <p:spPr>
          <a:xfrm>
            <a:off x="8682428" y="4719286"/>
            <a:ext cx="0" cy="274098"/>
          </a:xfrm>
          <a:prstGeom prst="line">
            <a:avLst/>
          </a:prstGeom>
          <a:ln w="19050" cap="sq">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8655671" y="4701036"/>
            <a:ext cx="397866" cy="323464"/>
          </a:xfrm>
          <a:prstGeom prst="rect">
            <a:avLst/>
          </a:prstGeom>
        </p:spPr>
        <p:txBody>
          <a:bodyPr wrap="none">
            <a:spAutoFit/>
          </a:bodyPr>
          <a:lstStyle/>
          <a:p>
            <a:pPr defTabSz="309563"/>
            <a:r>
              <a:rPr lang="id-ID" sz="750" dirty="0">
                <a:solidFill>
                  <a:srgbClr val="FFFFFF">
                    <a:lumMod val="65000"/>
                  </a:srgbClr>
                </a:solidFill>
                <a:latin typeface="Calibri" charset="0"/>
                <a:ea typeface="Calibri" charset="0"/>
                <a:cs typeface="Calibri" charset="0"/>
              </a:rPr>
              <a:t>PAGE</a:t>
            </a:r>
          </a:p>
          <a:p>
            <a:pPr defTabSz="309563"/>
            <a:fld id="{260E2A6B-A809-4840-BF14-8648BC0BDF87}" type="slidenum">
              <a:rPr lang="id-ID" sz="750" b="1" smtClean="0">
                <a:solidFill>
                  <a:srgbClr val="FFFFFF">
                    <a:lumMod val="65000"/>
                  </a:srgbClr>
                </a:solidFill>
                <a:latin typeface="Calibri" charset="0"/>
                <a:ea typeface="Calibri" charset="0"/>
                <a:cs typeface="Calibri" charset="0"/>
              </a:rPr>
              <a:pPr defTabSz="309563"/>
              <a:t>‹#›</a:t>
            </a:fld>
            <a:endParaRPr lang="en-US" sz="750" b="1" dirty="0">
              <a:solidFill>
                <a:srgbClr val="FFFFFF">
                  <a:lumMod val="65000"/>
                </a:srgbClr>
              </a:solidFill>
              <a:latin typeface="Calibri" charset="0"/>
              <a:ea typeface="Calibri" charset="0"/>
              <a:cs typeface="Calibri" charset="0"/>
            </a:endParaRPr>
          </a:p>
        </p:txBody>
      </p:sp>
      <p:sp>
        <p:nvSpPr>
          <p:cNvPr id="10" name="Text Placeholder 9"/>
          <p:cNvSpPr>
            <a:spLocks noGrp="1"/>
          </p:cNvSpPr>
          <p:nvPr>
            <p:ph type="body" sz="quarter" idx="10"/>
          </p:nvPr>
        </p:nvSpPr>
        <p:spPr>
          <a:xfrm>
            <a:off x="1547813" y="1845112"/>
            <a:ext cx="6270625" cy="435378"/>
          </a:xfrm>
          <a:prstGeom prst="rect">
            <a:avLst/>
          </a:prstGeom>
        </p:spPr>
        <p:txBody>
          <a:bodyPr/>
          <a:lstStyle>
            <a:lvl1pPr marL="0" indent="0" algn="ctr">
              <a:buNone/>
              <a:defRPr sz="350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29308105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Subhead">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7313964-20F7-804B-9392-2F187417059F}"/>
              </a:ext>
            </a:extLst>
          </p:cNvPr>
          <p:cNvCxnSpPr>
            <a:cxnSpLocks/>
          </p:cNvCxnSpPr>
          <p:nvPr userDrawn="1"/>
        </p:nvCxnSpPr>
        <p:spPr>
          <a:xfrm>
            <a:off x="8385069" y="4898343"/>
            <a:ext cx="0" cy="109022"/>
          </a:xfrm>
          <a:prstGeom prst="line">
            <a:avLst/>
          </a:prstGeom>
          <a:ln w="12700" cap="sq">
            <a:solidFill>
              <a:srgbClr val="2993E6"/>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3E21CB00-8A39-A044-978F-8F0C9D76E516}"/>
              </a:ext>
            </a:extLst>
          </p:cNvPr>
          <p:cNvSpPr/>
          <p:nvPr userDrawn="1"/>
        </p:nvSpPr>
        <p:spPr>
          <a:xfrm>
            <a:off x="8374664" y="4912081"/>
            <a:ext cx="428066" cy="81561"/>
          </a:xfrm>
          <a:prstGeom prst="rect">
            <a:avLst/>
          </a:prstGeom>
        </p:spPr>
        <p:txBody>
          <a:bodyPr wrap="square" lIns="0" tIns="0" rIns="0" bIns="0">
            <a:spAutoFit/>
          </a:bodyPr>
          <a:lstStyle/>
          <a:p>
            <a:pPr algn="r" defTabSz="255839"/>
            <a:r>
              <a:rPr lang="id-ID" sz="530" dirty="0">
                <a:solidFill>
                  <a:srgbClr val="FFFFFF">
                    <a:lumMod val="65000"/>
                  </a:srgbClr>
                </a:solidFill>
                <a:latin typeface="Calibri" charset="0"/>
                <a:ea typeface="Calibri" charset="0"/>
                <a:cs typeface="Calibri" charset="0"/>
              </a:rPr>
              <a:t>PAGE </a:t>
            </a:r>
            <a:fld id="{260E2A6B-A809-4840-BF14-8648BC0BDF87}" type="slidenum">
              <a:rPr lang="id-ID" sz="530" b="1" smtClean="0">
                <a:solidFill>
                  <a:srgbClr val="FFFFFF">
                    <a:lumMod val="65000"/>
                  </a:srgbClr>
                </a:solidFill>
                <a:latin typeface="Calibri" charset="0"/>
                <a:ea typeface="Calibri" charset="0"/>
                <a:cs typeface="Calibri" charset="0"/>
              </a:rPr>
              <a:pPr algn="r" defTabSz="255839"/>
              <a:t>‹#›</a:t>
            </a:fld>
            <a:endParaRPr lang="en-US" sz="530" b="1" dirty="0">
              <a:solidFill>
                <a:srgbClr val="FFFFFF">
                  <a:lumMod val="65000"/>
                </a:srgbClr>
              </a:solidFill>
              <a:latin typeface="Calibri" charset="0"/>
              <a:ea typeface="Calibri" charset="0"/>
              <a:cs typeface="Calibri" charset="0"/>
            </a:endParaRPr>
          </a:p>
        </p:txBody>
      </p:sp>
      <p:pic>
        <p:nvPicPr>
          <p:cNvPr id="8" name="Picture 7">
            <a:extLst>
              <a:ext uri="{FF2B5EF4-FFF2-40B4-BE49-F238E27FC236}">
                <a16:creationId xmlns:a16="http://schemas.microsoft.com/office/drawing/2014/main" id="{A2FE8B12-66C3-E542-A849-3184DB9B5C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648" y="4839075"/>
            <a:ext cx="1197205" cy="227557"/>
          </a:xfrm>
          <a:prstGeom prst="rect">
            <a:avLst/>
          </a:prstGeom>
        </p:spPr>
      </p:pic>
      <p:cxnSp>
        <p:nvCxnSpPr>
          <p:cNvPr id="9" name="Straight Connector 8">
            <a:extLst>
              <a:ext uri="{FF2B5EF4-FFF2-40B4-BE49-F238E27FC236}">
                <a16:creationId xmlns:a16="http://schemas.microsoft.com/office/drawing/2014/main" id="{C9CCB6B3-1822-774E-A426-4B7251B265E5}"/>
              </a:ext>
            </a:extLst>
          </p:cNvPr>
          <p:cNvCxnSpPr>
            <a:cxnSpLocks/>
          </p:cNvCxnSpPr>
          <p:nvPr userDrawn="1"/>
        </p:nvCxnSpPr>
        <p:spPr>
          <a:xfrm>
            <a:off x="357189" y="806510"/>
            <a:ext cx="8449926" cy="0"/>
          </a:xfrm>
          <a:prstGeom prst="line">
            <a:avLst/>
          </a:prstGeom>
          <a:noFill/>
          <a:ln w="1905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0" name="Rectangle 9">
            <a:extLst>
              <a:ext uri="{FF2B5EF4-FFF2-40B4-BE49-F238E27FC236}">
                <a16:creationId xmlns:a16="http://schemas.microsoft.com/office/drawing/2014/main" id="{08BBD7D7-3A8E-BC42-9AF9-0DADB2F592B2}"/>
              </a:ext>
            </a:extLst>
          </p:cNvPr>
          <p:cNvSpPr/>
          <p:nvPr userDrawn="1"/>
        </p:nvSpPr>
        <p:spPr>
          <a:xfrm>
            <a:off x="357187" y="757292"/>
            <a:ext cx="1246909" cy="183448"/>
          </a:xfrm>
          <a:prstGeom prst="rect">
            <a:avLst/>
          </a:prstGeom>
          <a:solidFill>
            <a:srgbClr val="2993E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386974"/>
            <a:endParaRPr lang="en-US" sz="1192" dirty="0">
              <a:solidFill>
                <a:srgbClr val="FFFFFF"/>
              </a:solidFill>
              <a:latin typeface="Franklin Gothic Medium"/>
            </a:endParaRPr>
          </a:p>
        </p:txBody>
      </p:sp>
    </p:spTree>
    <p:extLst>
      <p:ext uri="{BB962C8B-B14F-4D97-AF65-F5344CB8AC3E}">
        <p14:creationId xmlns:p14="http://schemas.microsoft.com/office/powerpoint/2010/main" val="3601893568"/>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552"/>
            <a:ext cx="6858000" cy="1792358"/>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4031"/>
            <a:ext cx="6858000" cy="1242971"/>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9" name="Rounded Rectangle 8"/>
          <p:cNvSpPr/>
          <p:nvPr userDrawn="1"/>
        </p:nvSpPr>
        <p:spPr>
          <a:xfrm>
            <a:off x="3105937" y="595655"/>
            <a:ext cx="6038063" cy="164191"/>
          </a:xfrm>
          <a:prstGeom prst="roundRect">
            <a:avLst>
              <a:gd name="adj" fmla="val 50000"/>
            </a:avLst>
          </a:prstGeom>
          <a:solidFill>
            <a:srgbClr val="0A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01928471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b="1">
                <a:solidFill>
                  <a:srgbClr val="053367"/>
                </a:solidFill>
              </a:defRPr>
            </a:lvl1pPr>
          </a:lstStyle>
          <a:p>
            <a:r>
              <a:rPr lang="en-US" dirty="0"/>
              <a:t>Click to edit Master title style</a:t>
            </a:r>
          </a:p>
        </p:txBody>
      </p:sp>
      <p:sp>
        <p:nvSpPr>
          <p:cNvPr id="3" name="Content Placeholder 2"/>
          <p:cNvSpPr>
            <a:spLocks noGrp="1"/>
          </p:cNvSpPr>
          <p:nvPr>
            <p:ph idx="1"/>
          </p:nvPr>
        </p:nvSpPr>
        <p:spPr>
          <a:xfrm>
            <a:off x="402997" y="1146418"/>
            <a:ext cx="8486825" cy="3748161"/>
          </a:xfrm>
        </p:spPr>
        <p:txBody>
          <a:bodyPr/>
          <a:lstStyle>
            <a:lvl1pPr marL="254788" indent="-254788">
              <a:defRPr>
                <a:solidFill>
                  <a:schemeClr val="tx2">
                    <a:lumMod val="50000"/>
                  </a:schemeClr>
                </a:solidFill>
              </a:defRPr>
            </a:lvl1pPr>
            <a:lvl2pPr marL="514337" indent="-217880">
              <a:buFont typeface="Wingdings" panose="05000000000000000000" pitchFamily="2" charset="2"/>
              <a:buChar cha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19044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3491"/>
            <a:ext cx="7886700" cy="2141534"/>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5285"/>
            <a:ext cx="7886700" cy="1126182"/>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9124176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solidFill>
                  <a:srgbClr val="053367"/>
                </a:solidFill>
              </a:defRPr>
            </a:lvl1pPr>
          </a:lstStyle>
          <a:p>
            <a:r>
              <a:rPr lang="en-US" dirty="0"/>
              <a:t>Click to edit Master title style</a:t>
            </a:r>
          </a:p>
        </p:txBody>
      </p:sp>
    </p:spTree>
    <p:extLst>
      <p:ext uri="{BB962C8B-B14F-4D97-AF65-F5344CB8AC3E}">
        <p14:creationId xmlns:p14="http://schemas.microsoft.com/office/powerpoint/2010/main" val="255737893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08069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9357AC1A-D5DF-46A3-B708-E245169A9969}"/>
              </a:ext>
            </a:extLst>
          </p:cNvPr>
          <p:cNvSpPr/>
          <p:nvPr userDrawn="1"/>
        </p:nvSpPr>
        <p:spPr>
          <a:xfrm>
            <a:off x="0" y="559056"/>
            <a:ext cx="1449299" cy="263280"/>
          </a:xfrm>
          <a:prstGeom prst="roundRect">
            <a:avLst>
              <a:gd name="adj" fmla="val 50000"/>
            </a:avLst>
          </a:prstGeom>
          <a:solidFill>
            <a:srgbClr val="0A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ounded Rectangle 8">
            <a:extLst>
              <a:ext uri="{FF2B5EF4-FFF2-40B4-BE49-F238E27FC236}">
                <a16:creationId xmlns:a16="http://schemas.microsoft.com/office/drawing/2014/main" id="{3A82AA99-1A8C-43CC-B020-1A4B92CC8AB5}"/>
              </a:ext>
            </a:extLst>
          </p:cNvPr>
          <p:cNvSpPr/>
          <p:nvPr userDrawn="1"/>
        </p:nvSpPr>
        <p:spPr>
          <a:xfrm>
            <a:off x="1961402" y="559056"/>
            <a:ext cx="7182599" cy="263280"/>
          </a:xfrm>
          <a:prstGeom prst="roundRect">
            <a:avLst>
              <a:gd name="adj" fmla="val 50000"/>
            </a:avLst>
          </a:prstGeom>
          <a:solidFill>
            <a:srgbClr val="0A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ounded Rectangle 9">
            <a:extLst>
              <a:ext uri="{FF2B5EF4-FFF2-40B4-BE49-F238E27FC236}">
                <a16:creationId xmlns:a16="http://schemas.microsoft.com/office/drawing/2014/main" id="{B857DB06-4932-44C9-802E-AB7BC21F3F85}"/>
              </a:ext>
            </a:extLst>
          </p:cNvPr>
          <p:cNvSpPr/>
          <p:nvPr userDrawn="1"/>
        </p:nvSpPr>
        <p:spPr>
          <a:xfrm>
            <a:off x="802405" y="559056"/>
            <a:ext cx="1449941" cy="263280"/>
          </a:xfrm>
          <a:prstGeom prst="roundRect">
            <a:avLst>
              <a:gd name="adj" fmla="val 50000"/>
            </a:avLst>
          </a:prstGeom>
          <a:solidFill>
            <a:srgbClr val="B2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ounded Rectangle 20">
            <a:extLst>
              <a:ext uri="{FF2B5EF4-FFF2-40B4-BE49-F238E27FC236}">
                <a16:creationId xmlns:a16="http://schemas.microsoft.com/office/drawing/2014/main" id="{D17CB6E8-D022-4809-ACCD-6B58D349C28F}"/>
              </a:ext>
            </a:extLst>
          </p:cNvPr>
          <p:cNvSpPr/>
          <p:nvPr userDrawn="1"/>
        </p:nvSpPr>
        <p:spPr>
          <a:xfrm>
            <a:off x="7151044" y="4894579"/>
            <a:ext cx="1992957" cy="102965"/>
          </a:xfrm>
          <a:prstGeom prst="roundRect">
            <a:avLst>
              <a:gd name="adj" fmla="val 50000"/>
            </a:avLst>
          </a:prstGeom>
          <a:solidFill>
            <a:srgbClr val="0A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ounded Rectangle 19">
            <a:extLst>
              <a:ext uri="{FF2B5EF4-FFF2-40B4-BE49-F238E27FC236}">
                <a16:creationId xmlns:a16="http://schemas.microsoft.com/office/drawing/2014/main" id="{14AD451E-672C-401D-83DB-2942964681DE}"/>
              </a:ext>
            </a:extLst>
          </p:cNvPr>
          <p:cNvSpPr/>
          <p:nvPr userDrawn="1"/>
        </p:nvSpPr>
        <p:spPr>
          <a:xfrm>
            <a:off x="-5191" y="4894579"/>
            <a:ext cx="7156234" cy="102965"/>
          </a:xfrm>
          <a:prstGeom prst="roundRect">
            <a:avLst>
              <a:gd name="adj" fmla="val 50000"/>
            </a:avLst>
          </a:prstGeom>
          <a:solidFill>
            <a:srgbClr val="B2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80580738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8263"/>
          </a:xfrm>
          <a:prstGeom prst="rect">
            <a:avLst/>
          </a:prstGeom>
        </p:spPr>
        <p:txBody>
          <a:bodyPr vert="horz"/>
          <a:lstStyle>
            <a:lvl1pPr marL="0" indent="0" algn="ctr">
              <a:buNone/>
              <a:defRPr baseline="0">
                <a:solidFill>
                  <a:srgbClr val="4C4C4C"/>
                </a:solidFill>
              </a:defRPr>
            </a:lvl1pPr>
          </a:lstStyle>
          <a:p>
            <a:endParaRPr lang="en-US" dirty="0"/>
          </a:p>
          <a:p>
            <a:endParaRPr lang="en-US" dirty="0"/>
          </a:p>
          <a:p>
            <a:endParaRPr lang="en-US" dirty="0"/>
          </a:p>
          <a:p>
            <a:endParaRPr lang="en-US" dirty="0"/>
          </a:p>
          <a:p>
            <a:r>
              <a:rPr lang="en-US" dirty="0"/>
              <a:t>A full-page photo can go here</a:t>
            </a:r>
          </a:p>
        </p:txBody>
      </p:sp>
    </p:spTree>
    <p:extLst>
      <p:ext uri="{BB962C8B-B14F-4D97-AF65-F5344CB8AC3E}">
        <p14:creationId xmlns:p14="http://schemas.microsoft.com/office/powerpoint/2010/main" val="261664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text+char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46900" y="4771678"/>
            <a:ext cx="2133600" cy="274097"/>
          </a:xfrm>
          <a:prstGeom prst="rect">
            <a:avLst/>
          </a:prstGeom>
        </p:spPr>
        <p:txBody>
          <a:bodyPr/>
          <a:lstStyle>
            <a:lvl1pPr algn="r">
              <a:defRPr sz="900">
                <a:solidFill>
                  <a:srgbClr val="898989"/>
                </a:solidFill>
              </a:defRPr>
            </a:lvl1pPr>
          </a:lstStyle>
          <a:p>
            <a:pPr defTabSz="342900" hangingPunct="1"/>
            <a:fld id="{35120130-85B5-7648-A267-DA582CB4CBC8}" type="slidenum">
              <a:rPr lang="en-US" kern="1200" smtClean="0">
                <a:latin typeface="Calibri"/>
                <a:ea typeface="+mn-ea"/>
                <a:cs typeface="+mn-cs"/>
              </a:rPr>
              <a:pPr defTabSz="342900" hangingPunct="1"/>
              <a:t>‹#›</a:t>
            </a:fld>
            <a:endParaRPr lang="en-US" kern="1200" dirty="0">
              <a:latin typeface="Calibri"/>
              <a:ea typeface="+mn-ea"/>
              <a:cs typeface="+mn-cs"/>
            </a:endParaRPr>
          </a:p>
        </p:txBody>
      </p:sp>
      <p:sp>
        <p:nvSpPr>
          <p:cNvPr id="2" name="Title 1"/>
          <p:cNvSpPr>
            <a:spLocks noGrp="1"/>
          </p:cNvSpPr>
          <p:nvPr>
            <p:ph type="title" hasCustomPrompt="1"/>
          </p:nvPr>
        </p:nvSpPr>
        <p:spPr>
          <a:xfrm>
            <a:off x="457200" y="238345"/>
            <a:ext cx="5003800" cy="486225"/>
          </a:xfrm>
          <a:prstGeom prst="rect">
            <a:avLst/>
          </a:prstGeom>
        </p:spPr>
        <p:txBody>
          <a:bodyPr vert="horz"/>
          <a:lstStyle>
            <a:lvl1pPr algn="l" rtl="0">
              <a:defRPr lang="en-US" sz="1500" b="1" i="0" u="none" strike="noStrike" kern="1200" baseline="0" dirty="0" smtClean="0">
                <a:solidFill>
                  <a:srgbClr val="60A2D7"/>
                </a:solidFill>
              </a:defRPr>
            </a:lvl1pPr>
          </a:lstStyle>
          <a:p>
            <a:pPr rtl="0"/>
            <a:r>
              <a:rPr lang="en-US" sz="1500" b="1" i="0" u="none" strike="noStrike" kern="1200" baseline="0" dirty="0">
                <a:solidFill>
                  <a:srgbClr val="60A2D7"/>
                </a:solidFill>
                <a:latin typeface="+mn-lt"/>
                <a:ea typeface="+mn-ea"/>
                <a:cs typeface="+mn-cs"/>
              </a:rPr>
              <a:t>Slide for content with side bar, graphics,</a:t>
            </a:r>
            <a:br>
              <a:rPr lang="en-US" sz="1500" b="1" i="0" u="none" strike="noStrike" kern="1200" baseline="0" dirty="0">
                <a:solidFill>
                  <a:srgbClr val="60A2D7"/>
                </a:solidFill>
                <a:latin typeface="+mn-lt"/>
                <a:ea typeface="+mn-ea"/>
                <a:cs typeface="+mn-cs"/>
              </a:rPr>
            </a:br>
            <a:r>
              <a:rPr lang="en-US" sz="1500" b="1" i="0" u="none" strike="noStrike" kern="1200" baseline="0" dirty="0">
                <a:solidFill>
                  <a:srgbClr val="60A2D7"/>
                </a:solidFill>
                <a:latin typeface="+mn-lt"/>
                <a:ea typeface="+mn-ea"/>
                <a:cs typeface="+mn-cs"/>
              </a:rPr>
              <a:t>or images to the right</a:t>
            </a:r>
          </a:p>
        </p:txBody>
      </p:sp>
      <p:cxnSp>
        <p:nvCxnSpPr>
          <p:cNvPr id="11" name="Straight Connector 10"/>
          <p:cNvCxnSpPr/>
          <p:nvPr userDrawn="1"/>
        </p:nvCxnSpPr>
        <p:spPr>
          <a:xfrm>
            <a:off x="457201" y="832163"/>
            <a:ext cx="5160205"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pic>
        <p:nvPicPr>
          <p:cNvPr id="12" name="Picture 11" descr="Blue-Yellow_Side-Ba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4646" y="171609"/>
            <a:ext cx="2880360" cy="4791317"/>
          </a:xfrm>
          <a:prstGeom prst="rect">
            <a:avLst/>
          </a:prstGeom>
        </p:spPr>
      </p:pic>
      <p:sp>
        <p:nvSpPr>
          <p:cNvPr id="5" name="Chart Placeholder 4"/>
          <p:cNvSpPr>
            <a:spLocks noGrp="1"/>
          </p:cNvSpPr>
          <p:nvPr>
            <p:ph type="chart" sz="quarter" idx="14" hasCustomPrompt="1"/>
          </p:nvPr>
        </p:nvSpPr>
        <p:spPr>
          <a:xfrm>
            <a:off x="6337300" y="648300"/>
            <a:ext cx="1981200" cy="3756325"/>
          </a:xfrm>
          <a:prstGeom prst="rect">
            <a:avLst/>
          </a:prstGeom>
        </p:spPr>
        <p:txBody>
          <a:bodyPr vert="horz"/>
          <a:lstStyle>
            <a:lvl1pPr marL="0" indent="0">
              <a:buNone/>
              <a:defRPr baseline="0">
                <a:solidFill>
                  <a:schemeClr val="bg1"/>
                </a:solidFill>
              </a:defRPr>
            </a:lvl1pPr>
          </a:lstStyle>
          <a:p>
            <a:r>
              <a:rPr lang="en-US" dirty="0"/>
              <a:t>Click icon to add a chart/graph</a:t>
            </a:r>
          </a:p>
        </p:txBody>
      </p:sp>
      <p:sp>
        <p:nvSpPr>
          <p:cNvPr id="7" name="Text Placeholder 6"/>
          <p:cNvSpPr>
            <a:spLocks noGrp="1"/>
          </p:cNvSpPr>
          <p:nvPr>
            <p:ph type="body" sz="quarter" idx="15" hasCustomPrompt="1"/>
          </p:nvPr>
        </p:nvSpPr>
        <p:spPr>
          <a:xfrm>
            <a:off x="457201" y="1039186"/>
            <a:ext cx="5160963" cy="3184296"/>
          </a:xfrm>
          <a:prstGeom prst="rect">
            <a:avLst/>
          </a:prstGeom>
        </p:spPr>
        <p:txBody>
          <a:bodyPr vert="horz"/>
          <a:lstStyle>
            <a:lvl1pPr>
              <a:defRPr sz="1800">
                <a:solidFill>
                  <a:srgbClr val="4C4C4C"/>
                </a:solidFill>
              </a:defRPr>
            </a:lvl1pPr>
            <a:lvl2pPr>
              <a:defRPr sz="1500">
                <a:solidFill>
                  <a:srgbClr val="4C4C4C"/>
                </a:solidFill>
              </a:defRPr>
            </a:lvl2pPr>
            <a:lvl3pPr>
              <a:defRPr sz="1350">
                <a:solidFill>
                  <a:srgbClr val="4C4C4C"/>
                </a:solidFill>
              </a:defRPr>
            </a:lvl3pPr>
            <a:lvl4pPr>
              <a:defRPr sz="1200">
                <a:solidFill>
                  <a:srgbClr val="4C4C4C"/>
                </a:solidFill>
              </a:defRPr>
            </a:lvl4pPr>
            <a:lvl5pPr>
              <a:defRPr sz="1050">
                <a:solidFill>
                  <a:srgbClr val="4C4C4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42682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552"/>
            <a:ext cx="6858000" cy="1792358"/>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4030"/>
            <a:ext cx="6858000" cy="124297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5521403-4050-4089-9F1C-0CE1752D7E35}"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8" name="Rounded Rectangle 7"/>
          <p:cNvSpPr/>
          <p:nvPr userDrawn="1"/>
        </p:nvSpPr>
        <p:spPr>
          <a:xfrm>
            <a:off x="-1" y="559056"/>
            <a:ext cx="1449299" cy="263280"/>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9" name="Rounded Rectangle 8"/>
          <p:cNvSpPr/>
          <p:nvPr userDrawn="1"/>
        </p:nvSpPr>
        <p:spPr>
          <a:xfrm>
            <a:off x="1961401" y="559056"/>
            <a:ext cx="7182599" cy="263280"/>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0" name="Rounded Rectangle 9"/>
          <p:cNvSpPr/>
          <p:nvPr userDrawn="1"/>
        </p:nvSpPr>
        <p:spPr>
          <a:xfrm>
            <a:off x="802404" y="559056"/>
            <a:ext cx="1449941" cy="263280"/>
          </a:xfrm>
          <a:prstGeom prst="roundRect">
            <a:avLst>
              <a:gd name="adj" fmla="val 50000"/>
            </a:avLst>
          </a:prstGeom>
          <a:solidFill>
            <a:srgbClr val="459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1" name="Rounded Rectangle 10"/>
          <p:cNvSpPr/>
          <p:nvPr userDrawn="1"/>
        </p:nvSpPr>
        <p:spPr>
          <a:xfrm>
            <a:off x="-5191" y="4833352"/>
            <a:ext cx="6698432" cy="164191"/>
          </a:xfrm>
          <a:prstGeom prst="roundRect">
            <a:avLst>
              <a:gd name="adj" fmla="val 50000"/>
            </a:avLst>
          </a:prstGeom>
          <a:solidFill>
            <a:srgbClr val="459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2" name="Rounded Rectangle 11"/>
          <p:cNvSpPr/>
          <p:nvPr userDrawn="1"/>
        </p:nvSpPr>
        <p:spPr>
          <a:xfrm>
            <a:off x="6693241" y="4833352"/>
            <a:ext cx="2450759" cy="164191"/>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Tree>
    <p:extLst>
      <p:ext uri="{BB962C8B-B14F-4D97-AF65-F5344CB8AC3E}">
        <p14:creationId xmlns:p14="http://schemas.microsoft.com/office/powerpoint/2010/main" val="166437611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02996" y="1146418"/>
            <a:ext cx="8486825" cy="3748161"/>
          </a:xfrm>
        </p:spPr>
        <p:txBody>
          <a:bodyPr/>
          <a:lstStyle>
            <a:lvl1pPr marL="254794" indent="-254794">
              <a:defRPr/>
            </a:lvl1pPr>
            <a:lvl2pPr marL="514350" indent="-217885">
              <a:buFont typeface="Wingdings" panose="05000000000000000000"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5B1731C-7A79-4FF1-B4A3-1D01264F3A60}"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118021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3491"/>
            <a:ext cx="7886700" cy="2141534"/>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5285"/>
            <a:ext cx="7886700" cy="112618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2B06C6-FCD0-4930-98D6-6C48B25E560C}"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2307588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273989-72CE-4030-AEBF-D112A1CFF33D}" type="datetime1">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147376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1ED33-01B8-4419-8991-D1DE73AD85AC}" type="datetime1">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2972554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9357AC1A-D5DF-46A3-B708-E245169A9969}"/>
              </a:ext>
            </a:extLst>
          </p:cNvPr>
          <p:cNvSpPr/>
          <p:nvPr userDrawn="1"/>
        </p:nvSpPr>
        <p:spPr>
          <a:xfrm>
            <a:off x="-1" y="559056"/>
            <a:ext cx="1449299" cy="263280"/>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9" name="Rounded Rectangle 8">
            <a:extLst>
              <a:ext uri="{FF2B5EF4-FFF2-40B4-BE49-F238E27FC236}">
                <a16:creationId xmlns:a16="http://schemas.microsoft.com/office/drawing/2014/main" id="{3A82AA99-1A8C-43CC-B020-1A4B92CC8AB5}"/>
              </a:ext>
            </a:extLst>
          </p:cNvPr>
          <p:cNvSpPr/>
          <p:nvPr userDrawn="1"/>
        </p:nvSpPr>
        <p:spPr>
          <a:xfrm>
            <a:off x="1961401" y="559056"/>
            <a:ext cx="7182599" cy="263280"/>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0" name="Rounded Rectangle 9">
            <a:extLst>
              <a:ext uri="{FF2B5EF4-FFF2-40B4-BE49-F238E27FC236}">
                <a16:creationId xmlns:a16="http://schemas.microsoft.com/office/drawing/2014/main" id="{B857DB06-4932-44C9-802E-AB7BC21F3F85}"/>
              </a:ext>
            </a:extLst>
          </p:cNvPr>
          <p:cNvSpPr/>
          <p:nvPr userDrawn="1"/>
        </p:nvSpPr>
        <p:spPr>
          <a:xfrm>
            <a:off x="802404" y="559056"/>
            <a:ext cx="1449941" cy="263280"/>
          </a:xfrm>
          <a:prstGeom prst="roundRect">
            <a:avLst>
              <a:gd name="adj" fmla="val 50000"/>
            </a:avLst>
          </a:prstGeom>
          <a:solidFill>
            <a:srgbClr val="459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3" name="Rounded Rectangle 20">
            <a:extLst>
              <a:ext uri="{FF2B5EF4-FFF2-40B4-BE49-F238E27FC236}">
                <a16:creationId xmlns:a16="http://schemas.microsoft.com/office/drawing/2014/main" id="{D17CB6E8-D022-4809-ACCD-6B58D349C28F}"/>
              </a:ext>
            </a:extLst>
          </p:cNvPr>
          <p:cNvSpPr/>
          <p:nvPr userDrawn="1"/>
        </p:nvSpPr>
        <p:spPr>
          <a:xfrm>
            <a:off x="7151043" y="4894578"/>
            <a:ext cx="1992957" cy="102965"/>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4" name="Oval 13">
            <a:extLst>
              <a:ext uri="{FF2B5EF4-FFF2-40B4-BE49-F238E27FC236}">
                <a16:creationId xmlns:a16="http://schemas.microsoft.com/office/drawing/2014/main" id="{CD90C3EC-EE57-448E-A70E-B8AF196A959B}"/>
              </a:ext>
            </a:extLst>
          </p:cNvPr>
          <p:cNvSpPr/>
          <p:nvPr userDrawn="1"/>
        </p:nvSpPr>
        <p:spPr>
          <a:xfrm>
            <a:off x="8593894" y="4800586"/>
            <a:ext cx="295928" cy="296202"/>
          </a:xfrm>
          <a:prstGeom prst="ellipse">
            <a:avLst/>
          </a:prstGeom>
          <a:solidFill>
            <a:srgbClr val="445B8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200D3946-F23D-4C71-9244-525F5EB212F9}" type="slidenum">
              <a:rPr lang="en-US" sz="900" smtClean="0"/>
              <a:pPr algn="ctr"/>
              <a:t>‹#›</a:t>
            </a:fld>
            <a:endParaRPr lang="en-US" sz="900" dirty="0"/>
          </a:p>
        </p:txBody>
      </p:sp>
      <p:sp>
        <p:nvSpPr>
          <p:cNvPr id="15" name="Rounded Rectangle 19">
            <a:extLst>
              <a:ext uri="{FF2B5EF4-FFF2-40B4-BE49-F238E27FC236}">
                <a16:creationId xmlns:a16="http://schemas.microsoft.com/office/drawing/2014/main" id="{14AD451E-672C-401D-83DB-2942964681DE}"/>
              </a:ext>
            </a:extLst>
          </p:cNvPr>
          <p:cNvSpPr/>
          <p:nvPr userDrawn="1"/>
        </p:nvSpPr>
        <p:spPr>
          <a:xfrm>
            <a:off x="-5191" y="4894578"/>
            <a:ext cx="7156234" cy="102965"/>
          </a:xfrm>
          <a:prstGeom prst="roundRect">
            <a:avLst>
              <a:gd name="adj" fmla="val 50000"/>
            </a:avLst>
          </a:prstGeom>
          <a:solidFill>
            <a:srgbClr val="459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Tree>
    <p:extLst>
      <p:ext uri="{BB962C8B-B14F-4D97-AF65-F5344CB8AC3E}">
        <p14:creationId xmlns:p14="http://schemas.microsoft.com/office/powerpoint/2010/main" val="39092399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Content - 12pt Body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038" y="971861"/>
            <a:ext cx="7886700" cy="3665153"/>
          </a:xfrm>
          <a:prstGeom prst="rect">
            <a:avLst/>
          </a:prstGeom>
        </p:spPr>
        <p:txBody>
          <a:bodyPr lIns="0" tIns="0" rIns="0" bIns="0"/>
          <a:lstStyle>
            <a:lvl1pPr marL="0" indent="0">
              <a:lnSpc>
                <a:spcPct val="120000"/>
              </a:lnSpc>
              <a:spcBef>
                <a:spcPts val="800"/>
              </a:spcBef>
              <a:buNone/>
              <a:defRPr sz="1200" baseline="0">
                <a:solidFill>
                  <a:srgbClr val="4D4D4C"/>
                </a:solidFill>
              </a:defRPr>
            </a:lvl1pPr>
            <a:lvl2pPr>
              <a:lnSpc>
                <a:spcPct val="120000"/>
              </a:lnSpc>
              <a:spcBef>
                <a:spcPts val="800"/>
              </a:spcBef>
              <a:defRPr sz="1200" baseline="0">
                <a:solidFill>
                  <a:srgbClr val="4D4D4C"/>
                </a:solidFill>
              </a:defRPr>
            </a:lvl2pPr>
            <a:lvl3pPr>
              <a:lnSpc>
                <a:spcPct val="120000"/>
              </a:lnSpc>
              <a:spcBef>
                <a:spcPts val="800"/>
              </a:spcBef>
              <a:defRPr sz="1200" baseline="0">
                <a:solidFill>
                  <a:srgbClr val="4D4D4C"/>
                </a:solidFill>
              </a:defRPr>
            </a:lvl3pPr>
            <a:lvl4pPr>
              <a:lnSpc>
                <a:spcPct val="120000"/>
              </a:lnSpc>
              <a:spcBef>
                <a:spcPts val="800"/>
              </a:spcBef>
              <a:defRPr sz="1200" baseline="0">
                <a:solidFill>
                  <a:srgbClr val="4D4D4C"/>
                </a:solidFill>
              </a:defRPr>
            </a:lvl4pPr>
            <a:lvl5pPr>
              <a:lnSpc>
                <a:spcPct val="120000"/>
              </a:lnSpc>
              <a:spcBef>
                <a:spcPts val="800"/>
              </a:spcBef>
              <a:defRPr sz="1200" baseline="0">
                <a:solidFill>
                  <a:srgbClr val="4D4D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93172" y="144875"/>
            <a:ext cx="8593283" cy="405823"/>
          </a:xfrm>
        </p:spPr>
        <p:txBody>
          <a:bodyPr/>
          <a:lstStyle/>
          <a:p>
            <a:r>
              <a:rPr lang="en-US" dirty="0"/>
              <a:t>Click to edit Master title style</a:t>
            </a:r>
          </a:p>
        </p:txBody>
      </p:sp>
    </p:spTree>
    <p:extLst>
      <p:ext uri="{BB962C8B-B14F-4D97-AF65-F5344CB8AC3E}">
        <p14:creationId xmlns:p14="http://schemas.microsoft.com/office/powerpoint/2010/main" val="387782978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552"/>
            <a:ext cx="6858000" cy="1792358"/>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4030"/>
            <a:ext cx="6858000" cy="124297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5521403-4050-4089-9F1C-0CE1752D7E35}"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8" name="Rounded Rectangle 7"/>
          <p:cNvSpPr/>
          <p:nvPr userDrawn="1"/>
        </p:nvSpPr>
        <p:spPr>
          <a:xfrm>
            <a:off x="-1" y="559056"/>
            <a:ext cx="1449299" cy="263280"/>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9" name="Rounded Rectangle 8"/>
          <p:cNvSpPr/>
          <p:nvPr userDrawn="1"/>
        </p:nvSpPr>
        <p:spPr>
          <a:xfrm>
            <a:off x="1961401" y="559056"/>
            <a:ext cx="7182599" cy="263280"/>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0" name="Rounded Rectangle 9"/>
          <p:cNvSpPr/>
          <p:nvPr userDrawn="1"/>
        </p:nvSpPr>
        <p:spPr>
          <a:xfrm>
            <a:off x="802404" y="559056"/>
            <a:ext cx="1449941" cy="263280"/>
          </a:xfrm>
          <a:prstGeom prst="roundRect">
            <a:avLst>
              <a:gd name="adj" fmla="val 50000"/>
            </a:avLst>
          </a:prstGeom>
          <a:solidFill>
            <a:srgbClr val="459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1" name="Rounded Rectangle 10"/>
          <p:cNvSpPr/>
          <p:nvPr userDrawn="1"/>
        </p:nvSpPr>
        <p:spPr>
          <a:xfrm>
            <a:off x="-5191" y="4833352"/>
            <a:ext cx="6698432" cy="164191"/>
          </a:xfrm>
          <a:prstGeom prst="roundRect">
            <a:avLst>
              <a:gd name="adj" fmla="val 50000"/>
            </a:avLst>
          </a:prstGeom>
          <a:solidFill>
            <a:srgbClr val="459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2" name="Rounded Rectangle 11"/>
          <p:cNvSpPr/>
          <p:nvPr userDrawn="1"/>
        </p:nvSpPr>
        <p:spPr>
          <a:xfrm>
            <a:off x="6693241" y="4833352"/>
            <a:ext cx="2450759" cy="164191"/>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Tree>
    <p:extLst>
      <p:ext uri="{BB962C8B-B14F-4D97-AF65-F5344CB8AC3E}">
        <p14:creationId xmlns:p14="http://schemas.microsoft.com/office/powerpoint/2010/main" val="2267643372"/>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2996" y="1146418"/>
            <a:ext cx="8486825" cy="3748161"/>
          </a:xfrm>
        </p:spPr>
        <p:txBody>
          <a:bodyPr/>
          <a:lstStyle>
            <a:lvl1pPr marL="254794" indent="-254794">
              <a:defRPr/>
            </a:lvl1pPr>
            <a:lvl2pPr marL="514350" indent="-217885">
              <a:buSzPct val="75000"/>
              <a:buFont typeface="Wingdings" panose="05000000000000000000"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5B1731C-7A79-4FF1-B4A3-1D01264F3A60}"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7301926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3491"/>
            <a:ext cx="7886700" cy="2141534"/>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5285"/>
            <a:ext cx="7886700" cy="112618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2B06C6-FCD0-4930-98D6-6C48B25E560C}"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2526743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ic+char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46900" y="4771678"/>
            <a:ext cx="2133600" cy="274097"/>
          </a:xfrm>
          <a:prstGeom prst="rect">
            <a:avLst/>
          </a:prstGeom>
        </p:spPr>
        <p:txBody>
          <a:bodyPr/>
          <a:lstStyle>
            <a:lvl1pPr algn="r">
              <a:defRPr sz="900">
                <a:solidFill>
                  <a:srgbClr val="898989"/>
                </a:solidFill>
              </a:defRPr>
            </a:lvl1pPr>
          </a:lstStyle>
          <a:p>
            <a:pPr defTabSz="342900" hangingPunct="1"/>
            <a:fld id="{35120130-85B5-7648-A267-DA582CB4CBC8}" type="slidenum">
              <a:rPr lang="en-US" kern="1200" smtClean="0">
                <a:latin typeface="Calibri"/>
                <a:ea typeface="+mn-ea"/>
                <a:cs typeface="+mn-cs"/>
              </a:rPr>
              <a:pPr defTabSz="342900" hangingPunct="1"/>
              <a:t>‹#›</a:t>
            </a:fld>
            <a:endParaRPr lang="en-US" kern="1200" dirty="0">
              <a:latin typeface="Calibri"/>
              <a:ea typeface="+mn-ea"/>
              <a:cs typeface="+mn-cs"/>
            </a:endParaRPr>
          </a:p>
        </p:txBody>
      </p:sp>
      <p:sp>
        <p:nvSpPr>
          <p:cNvPr id="2" name="Title 1"/>
          <p:cNvSpPr>
            <a:spLocks noGrp="1"/>
          </p:cNvSpPr>
          <p:nvPr>
            <p:ph type="title" hasCustomPrompt="1"/>
          </p:nvPr>
        </p:nvSpPr>
        <p:spPr>
          <a:xfrm>
            <a:off x="335075" y="238345"/>
            <a:ext cx="8339025" cy="486225"/>
          </a:xfrm>
          <a:prstGeom prst="rect">
            <a:avLst/>
          </a:prstGeom>
        </p:spPr>
        <p:txBody>
          <a:bodyPr vert="horz"/>
          <a:lstStyle>
            <a:lvl1pPr algn="l" rtl="0">
              <a:defRPr lang="en-US" sz="1500" b="1" i="0" u="none" strike="noStrike" kern="1200" baseline="0" smtClean="0">
                <a:solidFill>
                  <a:srgbClr val="60A2D7"/>
                </a:solidFill>
              </a:defRPr>
            </a:lvl1pPr>
          </a:lstStyle>
          <a:p>
            <a:pPr rtl="0"/>
            <a:r>
              <a:rPr lang="en-US" sz="1500" b="1" i="0" u="none" strike="noStrike" kern="1200" baseline="0" dirty="0">
                <a:solidFill>
                  <a:srgbClr val="60A2D7"/>
                </a:solidFill>
                <a:latin typeface="+mn-lt"/>
                <a:ea typeface="+mn-ea"/>
                <a:cs typeface="+mn-cs"/>
              </a:rPr>
              <a:t>A key message or title can go here. A key message or title can go here. A key message or title can go here.</a:t>
            </a:r>
          </a:p>
        </p:txBody>
      </p:sp>
      <p:cxnSp>
        <p:nvCxnSpPr>
          <p:cNvPr id="11" name="Straight Connector 10"/>
          <p:cNvCxnSpPr/>
          <p:nvPr userDrawn="1"/>
        </p:nvCxnSpPr>
        <p:spPr>
          <a:xfrm>
            <a:off x="335076" y="832163"/>
            <a:ext cx="8339024"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sp>
        <p:nvSpPr>
          <p:cNvPr id="17" name="Picture Placeholder 16"/>
          <p:cNvSpPr>
            <a:spLocks noGrp="1"/>
          </p:cNvSpPr>
          <p:nvPr>
            <p:ph type="pic" sz="quarter" idx="13" hasCustomPrompt="1"/>
          </p:nvPr>
        </p:nvSpPr>
        <p:spPr>
          <a:xfrm>
            <a:off x="335076" y="1098773"/>
            <a:ext cx="2727325" cy="3069890"/>
          </a:xfrm>
          <a:prstGeom prst="rect">
            <a:avLst/>
          </a:prstGeom>
        </p:spPr>
        <p:txBody>
          <a:bodyPr vert="horz"/>
          <a:lstStyle>
            <a:lvl1pPr marL="0" indent="0">
              <a:buNone/>
              <a:defRPr baseline="0">
                <a:solidFill>
                  <a:srgbClr val="4C4C4C"/>
                </a:solidFill>
              </a:defRPr>
            </a:lvl1pPr>
          </a:lstStyle>
          <a:p>
            <a:r>
              <a:rPr lang="en-US" dirty="0"/>
              <a:t>Click icon to add a picture</a:t>
            </a:r>
          </a:p>
        </p:txBody>
      </p:sp>
      <p:sp>
        <p:nvSpPr>
          <p:cNvPr id="19" name="Text Placeholder 18"/>
          <p:cNvSpPr>
            <a:spLocks noGrp="1"/>
          </p:cNvSpPr>
          <p:nvPr>
            <p:ph type="body" sz="quarter" idx="14" hasCustomPrompt="1"/>
          </p:nvPr>
        </p:nvSpPr>
        <p:spPr>
          <a:xfrm>
            <a:off x="3403601" y="1098773"/>
            <a:ext cx="5270500" cy="636383"/>
          </a:xfrm>
          <a:prstGeom prst="rect">
            <a:avLst/>
          </a:prstGeom>
        </p:spPr>
        <p:txBody>
          <a:bodyPr vert="horz" tIns="0" anchor="t"/>
          <a:lstStyle>
            <a:lvl1pPr marL="0" indent="0" algn="ctr" rtl="0">
              <a:lnSpc>
                <a:spcPct val="100000"/>
              </a:lnSpc>
              <a:spcBef>
                <a:spcPts val="0"/>
              </a:spcBef>
              <a:buNone/>
              <a:defRPr sz="3600" b="1" baseline="0">
                <a:solidFill>
                  <a:srgbClr val="60A2D7"/>
                </a:solidFill>
              </a:defRPr>
            </a:lvl1pPr>
            <a:lvl2pPr marL="342900" indent="0">
              <a:buNone/>
              <a:defRPr/>
            </a:lvl2pPr>
            <a:lvl3pPr marL="685800" indent="0">
              <a:buNone/>
              <a:defRPr/>
            </a:lvl3pPr>
            <a:lvl4pPr marL="1028700" indent="0">
              <a:buNone/>
              <a:defRPr/>
            </a:lvl4pPr>
            <a:lvl5pPr marL="1371600" indent="0">
              <a:buNone/>
              <a:defRPr/>
            </a:lvl5pPr>
          </a:lstStyle>
          <a:p>
            <a:pPr algn="ctr" rtl="0"/>
            <a:r>
              <a:rPr lang="en-US" dirty="0"/>
              <a:t>Chart/Graph Title</a:t>
            </a:r>
            <a:endParaRPr lang="en-US" sz="3750" b="1" i="0" u="none" strike="noStrike" kern="1200" baseline="0" dirty="0">
              <a:solidFill>
                <a:srgbClr val="60A2D7"/>
              </a:solidFill>
              <a:latin typeface="+mn-lt"/>
              <a:ea typeface="+mn-ea"/>
              <a:cs typeface="+mn-cs"/>
            </a:endParaRPr>
          </a:p>
        </p:txBody>
      </p:sp>
      <p:sp>
        <p:nvSpPr>
          <p:cNvPr id="22" name="Chart Placeholder 21"/>
          <p:cNvSpPr>
            <a:spLocks noGrp="1"/>
          </p:cNvSpPr>
          <p:nvPr>
            <p:ph type="chart" sz="quarter" idx="15" hasCustomPrompt="1"/>
          </p:nvPr>
        </p:nvSpPr>
        <p:spPr>
          <a:xfrm>
            <a:off x="3403601" y="1735156"/>
            <a:ext cx="5270500" cy="1782824"/>
          </a:xfrm>
          <a:prstGeom prst="rect">
            <a:avLst/>
          </a:prstGeom>
        </p:spPr>
        <p:txBody>
          <a:bodyPr vert="horz"/>
          <a:lstStyle>
            <a:lvl1pPr marL="0" indent="0" algn="ctr">
              <a:buNone/>
              <a:defRPr baseline="0">
                <a:solidFill>
                  <a:srgbClr val="4C4C4C"/>
                </a:solidFill>
              </a:defRPr>
            </a:lvl1pPr>
          </a:lstStyle>
          <a:p>
            <a:r>
              <a:rPr lang="en-US" dirty="0"/>
              <a:t>Click icon to add a chart/graph</a:t>
            </a:r>
          </a:p>
        </p:txBody>
      </p:sp>
      <p:pic>
        <p:nvPicPr>
          <p:cNvPr id="23" name="Picture 22" descr="Blue-Yellow_Head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8049" y="3648612"/>
            <a:ext cx="5609036" cy="548653"/>
          </a:xfrm>
          <a:prstGeom prst="rect">
            <a:avLst/>
          </a:prstGeom>
        </p:spPr>
      </p:pic>
      <p:sp>
        <p:nvSpPr>
          <p:cNvPr id="25" name="Text Placeholder 24"/>
          <p:cNvSpPr>
            <a:spLocks noGrp="1"/>
          </p:cNvSpPr>
          <p:nvPr>
            <p:ph type="body" sz="quarter" idx="16" hasCustomPrompt="1"/>
          </p:nvPr>
        </p:nvSpPr>
        <p:spPr>
          <a:xfrm>
            <a:off x="3492500" y="3737257"/>
            <a:ext cx="5181600" cy="343218"/>
          </a:xfrm>
          <a:prstGeom prst="rect">
            <a:avLst/>
          </a:prstGeom>
        </p:spPr>
        <p:txBody>
          <a:bodyPr vert="horz"/>
          <a:lstStyle>
            <a:lvl1pPr marL="0" indent="0" algn="ctr">
              <a:spcBef>
                <a:spcPts val="0"/>
              </a:spcBef>
              <a:buNone/>
              <a:defRPr sz="1200" baseline="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Chart/graph description goes here</a:t>
            </a:r>
          </a:p>
        </p:txBody>
      </p:sp>
    </p:spTree>
    <p:extLst>
      <p:ext uri="{BB962C8B-B14F-4D97-AF65-F5344CB8AC3E}">
        <p14:creationId xmlns:p14="http://schemas.microsoft.com/office/powerpoint/2010/main" val="16870594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273989-72CE-4030-AEBF-D112A1CFF33D}" type="datetime1">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21750004"/>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1ED33-01B8-4419-8991-D1DE73AD85AC}" type="datetime1">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3015700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552"/>
            <a:ext cx="6858000" cy="1792358"/>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4030"/>
            <a:ext cx="6858000" cy="124297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5521403-4050-4089-9F1C-0CE1752D7E35}"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8" name="Rounded Rectangle 7"/>
          <p:cNvSpPr/>
          <p:nvPr userDrawn="1"/>
        </p:nvSpPr>
        <p:spPr>
          <a:xfrm>
            <a:off x="-1" y="559056"/>
            <a:ext cx="1449299" cy="263280"/>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9" name="Rounded Rectangle 8"/>
          <p:cNvSpPr/>
          <p:nvPr userDrawn="1"/>
        </p:nvSpPr>
        <p:spPr>
          <a:xfrm>
            <a:off x="1961401" y="559056"/>
            <a:ext cx="7182599" cy="263280"/>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0" name="Rounded Rectangle 9"/>
          <p:cNvSpPr/>
          <p:nvPr userDrawn="1"/>
        </p:nvSpPr>
        <p:spPr>
          <a:xfrm>
            <a:off x="802404" y="559056"/>
            <a:ext cx="1449941" cy="263280"/>
          </a:xfrm>
          <a:prstGeom prst="roundRect">
            <a:avLst>
              <a:gd name="adj" fmla="val 50000"/>
            </a:avLst>
          </a:prstGeom>
          <a:solidFill>
            <a:srgbClr val="459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1" name="Rounded Rectangle 10"/>
          <p:cNvSpPr/>
          <p:nvPr userDrawn="1"/>
        </p:nvSpPr>
        <p:spPr>
          <a:xfrm>
            <a:off x="-5191" y="4833352"/>
            <a:ext cx="6698432" cy="164191"/>
          </a:xfrm>
          <a:prstGeom prst="roundRect">
            <a:avLst>
              <a:gd name="adj" fmla="val 50000"/>
            </a:avLst>
          </a:prstGeom>
          <a:solidFill>
            <a:srgbClr val="459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2" name="Rounded Rectangle 11"/>
          <p:cNvSpPr/>
          <p:nvPr userDrawn="1"/>
        </p:nvSpPr>
        <p:spPr>
          <a:xfrm>
            <a:off x="6693241" y="4833352"/>
            <a:ext cx="2450759" cy="164191"/>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Tree>
    <p:extLst>
      <p:ext uri="{BB962C8B-B14F-4D97-AF65-F5344CB8AC3E}">
        <p14:creationId xmlns:p14="http://schemas.microsoft.com/office/powerpoint/2010/main" val="404369102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2996" y="1146418"/>
            <a:ext cx="8486825" cy="3748161"/>
          </a:xfrm>
        </p:spPr>
        <p:txBody>
          <a:bodyPr/>
          <a:lstStyle>
            <a:lvl1pPr marL="254794" indent="-254794">
              <a:defRPr/>
            </a:lvl1pPr>
            <a:lvl2pPr marL="514350" indent="-217885">
              <a:buSzPct val="75000"/>
              <a:buFont typeface="Wingdings" panose="05000000000000000000"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5B1731C-7A79-4FF1-B4A3-1D01264F3A60}"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7242644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3491"/>
            <a:ext cx="7886700" cy="2141534"/>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5285"/>
            <a:ext cx="7886700" cy="112618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2B06C6-FCD0-4930-98D6-6C48B25E560C}"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53383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273989-72CE-4030-AEBF-D112A1CFF33D}" type="datetime1">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5744554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1ED33-01B8-4419-8991-D1DE73AD85AC}" type="datetime1">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299260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552"/>
            <a:ext cx="6858000" cy="1792358"/>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4031"/>
            <a:ext cx="6858000" cy="1242971"/>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5521403-4050-4089-9F1C-0CE1752D7E35}"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8" name="Rounded Rectangle 7"/>
          <p:cNvSpPr/>
          <p:nvPr userDrawn="1"/>
        </p:nvSpPr>
        <p:spPr>
          <a:xfrm>
            <a:off x="0" y="559056"/>
            <a:ext cx="1449299" cy="263280"/>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ounded Rectangle 8"/>
          <p:cNvSpPr/>
          <p:nvPr userDrawn="1"/>
        </p:nvSpPr>
        <p:spPr>
          <a:xfrm>
            <a:off x="1961402" y="559056"/>
            <a:ext cx="7182599" cy="263280"/>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ounded Rectangle 9"/>
          <p:cNvSpPr/>
          <p:nvPr userDrawn="1"/>
        </p:nvSpPr>
        <p:spPr>
          <a:xfrm>
            <a:off x="802405" y="559056"/>
            <a:ext cx="1449941" cy="263280"/>
          </a:xfrm>
          <a:prstGeom prst="roundRect">
            <a:avLst>
              <a:gd name="adj" fmla="val 50000"/>
            </a:avLst>
          </a:prstGeom>
          <a:solidFill>
            <a:srgbClr val="459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ounded Rectangle 10"/>
          <p:cNvSpPr/>
          <p:nvPr userDrawn="1"/>
        </p:nvSpPr>
        <p:spPr>
          <a:xfrm>
            <a:off x="-5191" y="4833353"/>
            <a:ext cx="6698432" cy="164191"/>
          </a:xfrm>
          <a:prstGeom prst="roundRect">
            <a:avLst>
              <a:gd name="adj" fmla="val 50000"/>
            </a:avLst>
          </a:prstGeom>
          <a:solidFill>
            <a:srgbClr val="459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ounded Rectangle 11"/>
          <p:cNvSpPr/>
          <p:nvPr userDrawn="1"/>
        </p:nvSpPr>
        <p:spPr>
          <a:xfrm>
            <a:off x="6693242" y="4833353"/>
            <a:ext cx="2450759" cy="164191"/>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64119305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2997" y="1146418"/>
            <a:ext cx="8486825" cy="3748161"/>
          </a:xfrm>
        </p:spPr>
        <p:txBody>
          <a:bodyPr/>
          <a:lstStyle>
            <a:lvl1pPr marL="254788" indent="-254788">
              <a:defRPr/>
            </a:lvl1pPr>
            <a:lvl2pPr marL="514337" indent="-217880">
              <a:buFont typeface="Wingdings" panose="05000000000000000000"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5B1731C-7A79-4FF1-B4A3-1D01264F3A60}"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2957677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3491"/>
            <a:ext cx="7886700" cy="2141534"/>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5285"/>
            <a:ext cx="7886700" cy="1126182"/>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2B06C6-FCD0-4930-98D6-6C48B25E560C}"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6920405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p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46900" y="4771678"/>
            <a:ext cx="2133600" cy="274097"/>
          </a:xfrm>
          <a:prstGeom prst="rect">
            <a:avLst/>
          </a:prstGeom>
        </p:spPr>
        <p:txBody>
          <a:bodyPr/>
          <a:lstStyle>
            <a:lvl1pPr algn="r">
              <a:defRPr sz="900">
                <a:solidFill>
                  <a:srgbClr val="898989"/>
                </a:solidFill>
              </a:defRPr>
            </a:lvl1pPr>
          </a:lstStyle>
          <a:p>
            <a:pPr defTabSz="342900" hangingPunct="1"/>
            <a:fld id="{35120130-85B5-7648-A267-DA582CB4CBC8}" type="slidenum">
              <a:rPr lang="en-US" kern="1200" smtClean="0">
                <a:latin typeface="Calibri"/>
                <a:ea typeface="+mn-ea"/>
                <a:cs typeface="+mn-cs"/>
              </a:rPr>
              <a:pPr defTabSz="342900" hangingPunct="1"/>
              <a:t>‹#›</a:t>
            </a:fld>
            <a:endParaRPr lang="en-US" kern="1200" dirty="0">
              <a:latin typeface="Calibri"/>
              <a:ea typeface="+mn-ea"/>
              <a:cs typeface="+mn-cs"/>
            </a:endParaRPr>
          </a:p>
        </p:txBody>
      </p:sp>
      <p:sp>
        <p:nvSpPr>
          <p:cNvPr id="2" name="Title 1"/>
          <p:cNvSpPr>
            <a:spLocks noGrp="1"/>
          </p:cNvSpPr>
          <p:nvPr>
            <p:ph type="title" hasCustomPrompt="1"/>
          </p:nvPr>
        </p:nvSpPr>
        <p:spPr>
          <a:xfrm>
            <a:off x="335075" y="238345"/>
            <a:ext cx="8339025" cy="486225"/>
          </a:xfrm>
          <a:prstGeom prst="rect">
            <a:avLst/>
          </a:prstGeom>
        </p:spPr>
        <p:txBody>
          <a:bodyPr vert="horz"/>
          <a:lstStyle>
            <a:lvl1pPr algn="l" rtl="0">
              <a:defRPr lang="en-US" sz="1500" b="1" i="0" u="none" strike="noStrike" kern="1200" baseline="0" smtClean="0">
                <a:solidFill>
                  <a:srgbClr val="60A2D7"/>
                </a:solidFill>
              </a:defRPr>
            </a:lvl1pPr>
          </a:lstStyle>
          <a:p>
            <a:pPr rtl="0"/>
            <a:r>
              <a:rPr lang="en-US" sz="1500" b="1" i="0" u="none" strike="noStrike" kern="1200" baseline="0" dirty="0">
                <a:solidFill>
                  <a:srgbClr val="60A2D7"/>
                </a:solidFill>
                <a:latin typeface="+mn-lt"/>
                <a:ea typeface="+mn-ea"/>
                <a:cs typeface="+mn-cs"/>
              </a:rPr>
              <a:t>A key message or title can go here. A key message or title can go here. A key message or title can go here.</a:t>
            </a:r>
          </a:p>
        </p:txBody>
      </p:sp>
      <p:cxnSp>
        <p:nvCxnSpPr>
          <p:cNvPr id="11" name="Straight Connector 10"/>
          <p:cNvCxnSpPr/>
          <p:nvPr userDrawn="1"/>
        </p:nvCxnSpPr>
        <p:spPr>
          <a:xfrm>
            <a:off x="335076" y="832163"/>
            <a:ext cx="8339024"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sp>
        <p:nvSpPr>
          <p:cNvPr id="17" name="Picture Placeholder 16"/>
          <p:cNvSpPr>
            <a:spLocks noGrp="1"/>
          </p:cNvSpPr>
          <p:nvPr>
            <p:ph type="pic" sz="quarter" idx="13" hasCustomPrompt="1"/>
          </p:nvPr>
        </p:nvSpPr>
        <p:spPr>
          <a:xfrm>
            <a:off x="335076" y="1098773"/>
            <a:ext cx="3944825" cy="3069890"/>
          </a:xfrm>
          <a:prstGeom prst="rect">
            <a:avLst/>
          </a:prstGeom>
        </p:spPr>
        <p:txBody>
          <a:bodyPr vert="horz"/>
          <a:lstStyle>
            <a:lvl1pPr marL="0" indent="0">
              <a:buNone/>
              <a:defRPr baseline="0">
                <a:solidFill>
                  <a:srgbClr val="4C4C4C"/>
                </a:solidFill>
              </a:defRPr>
            </a:lvl1pPr>
          </a:lstStyle>
          <a:p>
            <a:r>
              <a:rPr lang="en-US" dirty="0"/>
              <a:t>Click icon to add a picture</a:t>
            </a:r>
          </a:p>
        </p:txBody>
      </p:sp>
      <p:sp>
        <p:nvSpPr>
          <p:cNvPr id="13" name="Picture Placeholder 16"/>
          <p:cNvSpPr>
            <a:spLocks noGrp="1"/>
          </p:cNvSpPr>
          <p:nvPr>
            <p:ph type="pic" sz="quarter" idx="14" hasCustomPrompt="1"/>
          </p:nvPr>
        </p:nvSpPr>
        <p:spPr>
          <a:xfrm>
            <a:off x="4729275" y="1098773"/>
            <a:ext cx="3944825" cy="3069890"/>
          </a:xfrm>
          <a:prstGeom prst="rect">
            <a:avLst/>
          </a:prstGeom>
        </p:spPr>
        <p:txBody>
          <a:bodyPr vert="horz"/>
          <a:lstStyle>
            <a:lvl1pPr marL="0" indent="0">
              <a:buNone/>
              <a:defRPr baseline="0">
                <a:solidFill>
                  <a:srgbClr val="4C4C4C"/>
                </a:solidFill>
              </a:defRPr>
            </a:lvl1pPr>
          </a:lstStyle>
          <a:p>
            <a:r>
              <a:rPr lang="en-US" dirty="0"/>
              <a:t>Click icon to add a picture</a:t>
            </a:r>
          </a:p>
        </p:txBody>
      </p:sp>
    </p:spTree>
    <p:extLst>
      <p:ext uri="{BB962C8B-B14F-4D97-AF65-F5344CB8AC3E}">
        <p14:creationId xmlns:p14="http://schemas.microsoft.com/office/powerpoint/2010/main" val="29931221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273989-72CE-4030-AEBF-D112A1CFF33D}" type="datetime1">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8801638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1ED33-01B8-4419-8991-D1DE73AD85AC}" type="datetime1">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9751894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9357AC1A-D5DF-46A3-B708-E245169A9969}"/>
              </a:ext>
            </a:extLst>
          </p:cNvPr>
          <p:cNvSpPr/>
          <p:nvPr userDrawn="1"/>
        </p:nvSpPr>
        <p:spPr>
          <a:xfrm>
            <a:off x="0" y="559056"/>
            <a:ext cx="1449299" cy="263280"/>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ounded Rectangle 8">
            <a:extLst>
              <a:ext uri="{FF2B5EF4-FFF2-40B4-BE49-F238E27FC236}">
                <a16:creationId xmlns:a16="http://schemas.microsoft.com/office/drawing/2014/main" id="{3A82AA99-1A8C-43CC-B020-1A4B92CC8AB5}"/>
              </a:ext>
            </a:extLst>
          </p:cNvPr>
          <p:cNvSpPr/>
          <p:nvPr userDrawn="1"/>
        </p:nvSpPr>
        <p:spPr>
          <a:xfrm>
            <a:off x="1961402" y="559056"/>
            <a:ext cx="7182599" cy="263280"/>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ounded Rectangle 9">
            <a:extLst>
              <a:ext uri="{FF2B5EF4-FFF2-40B4-BE49-F238E27FC236}">
                <a16:creationId xmlns:a16="http://schemas.microsoft.com/office/drawing/2014/main" id="{B857DB06-4932-44C9-802E-AB7BC21F3F85}"/>
              </a:ext>
            </a:extLst>
          </p:cNvPr>
          <p:cNvSpPr/>
          <p:nvPr userDrawn="1"/>
        </p:nvSpPr>
        <p:spPr>
          <a:xfrm>
            <a:off x="802405" y="559056"/>
            <a:ext cx="1449941" cy="263280"/>
          </a:xfrm>
          <a:prstGeom prst="roundRect">
            <a:avLst>
              <a:gd name="adj" fmla="val 50000"/>
            </a:avLst>
          </a:prstGeom>
          <a:solidFill>
            <a:srgbClr val="459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ounded Rectangle 20">
            <a:extLst>
              <a:ext uri="{FF2B5EF4-FFF2-40B4-BE49-F238E27FC236}">
                <a16:creationId xmlns:a16="http://schemas.microsoft.com/office/drawing/2014/main" id="{D17CB6E8-D022-4809-ACCD-6B58D349C28F}"/>
              </a:ext>
            </a:extLst>
          </p:cNvPr>
          <p:cNvSpPr/>
          <p:nvPr userDrawn="1"/>
        </p:nvSpPr>
        <p:spPr>
          <a:xfrm>
            <a:off x="7151044" y="4894579"/>
            <a:ext cx="1992957" cy="102965"/>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Oval 13">
            <a:extLst>
              <a:ext uri="{FF2B5EF4-FFF2-40B4-BE49-F238E27FC236}">
                <a16:creationId xmlns:a16="http://schemas.microsoft.com/office/drawing/2014/main" id="{CD90C3EC-EE57-448E-A70E-B8AF196A959B}"/>
              </a:ext>
            </a:extLst>
          </p:cNvPr>
          <p:cNvSpPr/>
          <p:nvPr userDrawn="1"/>
        </p:nvSpPr>
        <p:spPr>
          <a:xfrm>
            <a:off x="8593894" y="4800586"/>
            <a:ext cx="295928" cy="296202"/>
          </a:xfrm>
          <a:prstGeom prst="ellipse">
            <a:avLst/>
          </a:prstGeom>
          <a:solidFill>
            <a:srgbClr val="445B8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200D3946-F23D-4C71-9244-525F5EB212F9}" type="slidenum">
              <a:rPr lang="en-US" sz="900" smtClean="0"/>
              <a:pPr algn="ctr"/>
              <a:t>‹#›</a:t>
            </a:fld>
            <a:endParaRPr lang="en-US" sz="900" dirty="0"/>
          </a:p>
        </p:txBody>
      </p:sp>
      <p:sp>
        <p:nvSpPr>
          <p:cNvPr id="15" name="Rounded Rectangle 19">
            <a:extLst>
              <a:ext uri="{FF2B5EF4-FFF2-40B4-BE49-F238E27FC236}">
                <a16:creationId xmlns:a16="http://schemas.microsoft.com/office/drawing/2014/main" id="{14AD451E-672C-401D-83DB-2942964681DE}"/>
              </a:ext>
            </a:extLst>
          </p:cNvPr>
          <p:cNvSpPr/>
          <p:nvPr userDrawn="1"/>
        </p:nvSpPr>
        <p:spPr>
          <a:xfrm>
            <a:off x="-5191" y="4894579"/>
            <a:ext cx="7156234" cy="102965"/>
          </a:xfrm>
          <a:prstGeom prst="roundRect">
            <a:avLst>
              <a:gd name="adj" fmla="val 50000"/>
            </a:avLst>
          </a:prstGeom>
          <a:solidFill>
            <a:srgbClr val="459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26124086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quote">
    <p:spTree>
      <p:nvGrpSpPr>
        <p:cNvPr id="1" name=""/>
        <p:cNvGrpSpPr/>
        <p:nvPr/>
      </p:nvGrpSpPr>
      <p:grpSpPr>
        <a:xfrm>
          <a:off x="0" y="0"/>
          <a:ext cx="0" cy="0"/>
          <a:chOff x="0" y="0"/>
          <a:chExt cx="0" cy="0"/>
        </a:xfrm>
      </p:grpSpPr>
      <p:pic>
        <p:nvPicPr>
          <p:cNvPr id="7" name="Picture 6" descr="Blue-Yellow_Squar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5100" y="171609"/>
            <a:ext cx="8808720" cy="4793605"/>
          </a:xfrm>
          <a:prstGeom prst="rect">
            <a:avLst/>
          </a:prstGeom>
        </p:spPr>
      </p:pic>
      <p:sp>
        <p:nvSpPr>
          <p:cNvPr id="5" name="Text Placeholder 4"/>
          <p:cNvSpPr>
            <a:spLocks noGrp="1"/>
          </p:cNvSpPr>
          <p:nvPr>
            <p:ph type="body" sz="quarter" idx="10" hasCustomPrompt="1"/>
          </p:nvPr>
        </p:nvSpPr>
        <p:spPr>
          <a:xfrm>
            <a:off x="1231900" y="867578"/>
            <a:ext cx="6845300" cy="2907815"/>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Tx/>
              <a:buNone/>
              <a:tabLst/>
              <a:defRPr sz="3600" b="1" baseline="0">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marL="0" marR="0" lvl="0" indent="0" algn="l" defTabSz="342900" rtl="0" eaLnBrk="1" fontAlgn="auto" latinLnBrk="0" hangingPunct="1">
              <a:lnSpc>
                <a:spcPct val="100000"/>
              </a:lnSpc>
              <a:spcBef>
                <a:spcPct val="20000"/>
              </a:spcBef>
              <a:spcAft>
                <a:spcPts val="0"/>
              </a:spcAft>
              <a:buClrTx/>
              <a:buSzTx/>
              <a:buFontTx/>
              <a:buNone/>
              <a:tabLst/>
              <a:defRPr/>
            </a:pPr>
            <a:r>
              <a:rPr lang="en-US" dirty="0"/>
              <a:t>A quote can go here. A quote can go here. A quote can go here. A quote can go here. A quote can go here.</a:t>
            </a:r>
          </a:p>
        </p:txBody>
      </p:sp>
      <p:sp>
        <p:nvSpPr>
          <p:cNvPr id="8" name="Text Placeholder 7"/>
          <p:cNvSpPr>
            <a:spLocks noGrp="1"/>
          </p:cNvSpPr>
          <p:nvPr>
            <p:ph type="body" sz="quarter" idx="11" hasCustomPrompt="1"/>
          </p:nvPr>
        </p:nvSpPr>
        <p:spPr>
          <a:xfrm>
            <a:off x="5613400" y="3823062"/>
            <a:ext cx="2476500" cy="390887"/>
          </a:xfrm>
          <a:prstGeom prst="rect">
            <a:avLst/>
          </a:prstGeom>
        </p:spPr>
        <p:txBody>
          <a:bodyPr vert="horz"/>
          <a:lstStyle>
            <a:lvl1pPr marL="0" indent="0">
              <a:buNone/>
              <a:defRPr sz="21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 Author</a:t>
            </a:r>
          </a:p>
        </p:txBody>
      </p:sp>
    </p:spTree>
    <p:extLst>
      <p:ext uri="{BB962C8B-B14F-4D97-AF65-F5344CB8AC3E}">
        <p14:creationId xmlns:p14="http://schemas.microsoft.com/office/powerpoint/2010/main" val="451924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8.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8.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theme" Target="../theme/theme4.xml"/><Relationship Id="rId1"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image" Target="../media/image22.pn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heme" Target="../theme/theme7.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image" Target="../media/image22.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heme" Target="../theme/theme8.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9.xml"/><Relationship Id="rId7" Type="http://schemas.openxmlformats.org/officeDocument/2006/relationships/theme" Target="../theme/theme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nvPr>
        </p:nvGraphicFramePr>
        <p:xfrm>
          <a:off x="1589" y="1193"/>
          <a:ext cx="1587" cy="1191"/>
        </p:xfrm>
        <a:graphic>
          <a:graphicData uri="http://schemas.openxmlformats.org/presentationml/2006/ole">
            <mc:AlternateContent xmlns:mc="http://schemas.openxmlformats.org/markup-compatibility/2006">
              <mc:Choice xmlns:v="urn:schemas-microsoft-com:vml" Requires="v">
                <p:oleObj spid="_x0000_s1032" name="think-cell Slide" r:id="rId21" imgW="360" imgH="360" progId="">
                  <p:embed/>
                </p:oleObj>
              </mc:Choice>
              <mc:Fallback>
                <p:oleObj name="think-cell Slide" r:id="rId21" imgW="360" imgH="360" progId="">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9" y="1193"/>
                        <a:ext cx="1587" cy="1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9389476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2" r:id="rId13"/>
    <p:sldLayoutId id="2147483704" r:id="rId14"/>
    <p:sldLayoutId id="2147483705" r:id="rId15"/>
    <p:sldLayoutId id="2147483706" r:id="rId16"/>
    <p:sldLayoutId id="2147483707" r:id="rId17"/>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8682428" y="4719286"/>
            <a:ext cx="0" cy="274098"/>
          </a:xfrm>
          <a:prstGeom prst="line">
            <a:avLst/>
          </a:prstGeom>
          <a:ln w="19050" cap="sq">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8655671" y="4701036"/>
            <a:ext cx="397866" cy="323464"/>
          </a:xfrm>
          <a:prstGeom prst="rect">
            <a:avLst/>
          </a:prstGeom>
        </p:spPr>
        <p:txBody>
          <a:bodyPr wrap="none">
            <a:spAutoFit/>
          </a:bodyPr>
          <a:lstStyle/>
          <a:p>
            <a:pPr defTabSz="309563"/>
            <a:r>
              <a:rPr lang="id-ID" sz="750" dirty="0">
                <a:solidFill>
                  <a:srgbClr val="FFFFFF">
                    <a:lumMod val="65000"/>
                  </a:srgbClr>
                </a:solidFill>
                <a:latin typeface="Calibri" charset="0"/>
                <a:ea typeface="Calibri" charset="0"/>
                <a:cs typeface="Calibri" charset="0"/>
              </a:rPr>
              <a:t>PAGE</a:t>
            </a:r>
          </a:p>
          <a:p>
            <a:pPr defTabSz="309563"/>
            <a:fld id="{260E2A6B-A809-4840-BF14-8648BC0BDF87}" type="slidenum">
              <a:rPr lang="id-ID" sz="750" b="1" smtClean="0">
                <a:solidFill>
                  <a:srgbClr val="FFFFFF">
                    <a:lumMod val="65000"/>
                  </a:srgbClr>
                </a:solidFill>
                <a:latin typeface="Calibri" charset="0"/>
                <a:ea typeface="Calibri" charset="0"/>
                <a:cs typeface="Calibri" charset="0"/>
              </a:rPr>
              <a:pPr defTabSz="309563"/>
              <a:t>‹#›</a:t>
            </a:fld>
            <a:endParaRPr lang="en-US" sz="750" b="1" dirty="0">
              <a:solidFill>
                <a:srgbClr val="FFFFFF">
                  <a:lumMod val="65000"/>
                </a:srgbClr>
              </a:solidFill>
              <a:latin typeface="Calibri" charset="0"/>
              <a:ea typeface="Calibri" charset="0"/>
              <a:cs typeface="Calibri" charset="0"/>
            </a:endParaRPr>
          </a:p>
        </p:txBody>
      </p:sp>
      <p:sp>
        <p:nvSpPr>
          <p:cNvPr id="10" name="Rectangle 9"/>
          <p:cNvSpPr/>
          <p:nvPr/>
        </p:nvSpPr>
        <p:spPr>
          <a:xfrm>
            <a:off x="300038" y="333987"/>
            <a:ext cx="1028700" cy="53910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38150"/>
            <a:endParaRPr lang="en-US" sz="3000" dirty="0">
              <a:solidFill>
                <a:srgbClr val="FFFFFF"/>
              </a:solidFill>
              <a:effectLst>
                <a:outerShdw blurRad="38100" dist="12700" dir="5400000" rotWithShape="0">
                  <a:srgbClr val="000000">
                    <a:alpha val="50000"/>
                  </a:srgbClr>
                </a:outerShdw>
              </a:effectLst>
            </a:endParaRPr>
          </a:p>
        </p:txBody>
      </p:sp>
      <p:cxnSp>
        <p:nvCxnSpPr>
          <p:cNvPr id="11" name="Straight Connector 10"/>
          <p:cNvCxnSpPr/>
          <p:nvPr/>
        </p:nvCxnSpPr>
        <p:spPr>
          <a:xfrm>
            <a:off x="300039" y="549844"/>
            <a:ext cx="8542627" cy="0"/>
          </a:xfrm>
          <a:prstGeom prst="line">
            <a:avLst/>
          </a:prstGeom>
          <a:noFill/>
          <a:ln w="1587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2" name="Picture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9849" y="4670232"/>
            <a:ext cx="1455656" cy="385070"/>
          </a:xfrm>
          <a:prstGeom prst="rect">
            <a:avLst/>
          </a:prstGeom>
        </p:spPr>
      </p:pic>
      <p:sp>
        <p:nvSpPr>
          <p:cNvPr id="16" name="Title Placeholder 15"/>
          <p:cNvSpPr>
            <a:spLocks noGrp="1"/>
          </p:cNvSpPr>
          <p:nvPr>
            <p:ph type="title"/>
          </p:nvPr>
        </p:nvSpPr>
        <p:spPr>
          <a:xfrm>
            <a:off x="300039" y="144329"/>
            <a:ext cx="8543924" cy="405823"/>
          </a:xfrm>
          <a:prstGeom prst="rect">
            <a:avLst/>
          </a:prstGeom>
        </p:spPr>
        <p:txBody>
          <a:bodyPr vert="horz" lIns="0" tIns="0" rIns="91440" bIns="0" rtlCol="0" anchor="ctr">
            <a:noAutofit/>
          </a:bodyPr>
          <a:lstStyle/>
          <a:p>
            <a:r>
              <a:rPr lang="en-US" dirty="0"/>
              <a:t>Click to edit Master title style</a:t>
            </a:r>
          </a:p>
        </p:txBody>
      </p:sp>
    </p:spTree>
    <p:extLst>
      <p:ext uri="{BB962C8B-B14F-4D97-AF65-F5344CB8AC3E}">
        <p14:creationId xmlns:p14="http://schemas.microsoft.com/office/powerpoint/2010/main" val="34707382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685800" rtl="0" eaLnBrk="1" latinLnBrk="0" hangingPunct="1">
        <a:lnSpc>
          <a:spcPct val="90000"/>
        </a:lnSpc>
        <a:spcBef>
          <a:spcPct val="0"/>
        </a:spcBef>
        <a:buNone/>
        <a:defRPr sz="1800" kern="1200" cap="none" baseline="0">
          <a:solidFill>
            <a:srgbClr val="4D4D4C"/>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8682428" y="4719286"/>
            <a:ext cx="0" cy="274098"/>
          </a:xfrm>
          <a:prstGeom prst="line">
            <a:avLst/>
          </a:prstGeom>
          <a:ln w="19050" cap="sq">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8655671" y="4701036"/>
            <a:ext cx="397866" cy="323464"/>
          </a:xfrm>
          <a:prstGeom prst="rect">
            <a:avLst/>
          </a:prstGeom>
        </p:spPr>
        <p:txBody>
          <a:bodyPr wrap="none">
            <a:spAutoFit/>
          </a:bodyPr>
          <a:lstStyle/>
          <a:p>
            <a:pPr defTabSz="309563"/>
            <a:r>
              <a:rPr lang="id-ID" sz="750" dirty="0">
                <a:solidFill>
                  <a:srgbClr val="FFFFFF">
                    <a:lumMod val="65000"/>
                  </a:srgbClr>
                </a:solidFill>
                <a:latin typeface="Calibri" charset="0"/>
                <a:ea typeface="Calibri" charset="0"/>
                <a:cs typeface="Calibri" charset="0"/>
              </a:rPr>
              <a:t>PAGE</a:t>
            </a:r>
          </a:p>
          <a:p>
            <a:pPr defTabSz="309563"/>
            <a:fld id="{260E2A6B-A809-4840-BF14-8648BC0BDF87}" type="slidenum">
              <a:rPr lang="id-ID" sz="750" b="1" smtClean="0">
                <a:solidFill>
                  <a:srgbClr val="FFFFFF">
                    <a:lumMod val="65000"/>
                  </a:srgbClr>
                </a:solidFill>
                <a:latin typeface="Calibri" charset="0"/>
                <a:ea typeface="Calibri" charset="0"/>
                <a:cs typeface="Calibri" charset="0"/>
              </a:rPr>
              <a:pPr defTabSz="309563"/>
              <a:t>‹#›</a:t>
            </a:fld>
            <a:endParaRPr lang="en-US" sz="750" b="1" dirty="0">
              <a:solidFill>
                <a:srgbClr val="FFFFFF">
                  <a:lumMod val="65000"/>
                </a:srgbClr>
              </a:solidFill>
              <a:latin typeface="Calibri" charset="0"/>
              <a:ea typeface="Calibri" charset="0"/>
              <a:cs typeface="Calibri" charset="0"/>
            </a:endParaRPr>
          </a:p>
        </p:txBody>
      </p:sp>
      <p:sp>
        <p:nvSpPr>
          <p:cNvPr id="10" name="Rectangle 9"/>
          <p:cNvSpPr/>
          <p:nvPr/>
        </p:nvSpPr>
        <p:spPr>
          <a:xfrm>
            <a:off x="300038" y="333987"/>
            <a:ext cx="1028700" cy="53910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38150"/>
            <a:endParaRPr lang="en-US" sz="3000" dirty="0">
              <a:solidFill>
                <a:srgbClr val="FFFFFF"/>
              </a:solidFill>
              <a:effectLst>
                <a:outerShdw blurRad="38100" dist="12700" dir="5400000" rotWithShape="0">
                  <a:srgbClr val="000000">
                    <a:alpha val="50000"/>
                  </a:srgbClr>
                </a:outerShdw>
              </a:effectLst>
            </a:endParaRPr>
          </a:p>
        </p:txBody>
      </p:sp>
      <p:cxnSp>
        <p:nvCxnSpPr>
          <p:cNvPr id="11" name="Straight Connector 10"/>
          <p:cNvCxnSpPr/>
          <p:nvPr/>
        </p:nvCxnSpPr>
        <p:spPr>
          <a:xfrm>
            <a:off x="300039" y="549844"/>
            <a:ext cx="8542627" cy="0"/>
          </a:xfrm>
          <a:prstGeom prst="line">
            <a:avLst/>
          </a:prstGeom>
          <a:noFill/>
          <a:ln w="1587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2" name="Picture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9849" y="4670232"/>
            <a:ext cx="1455656" cy="385070"/>
          </a:xfrm>
          <a:prstGeom prst="rect">
            <a:avLst/>
          </a:prstGeom>
        </p:spPr>
      </p:pic>
      <p:sp>
        <p:nvSpPr>
          <p:cNvPr id="16" name="Title Placeholder 15"/>
          <p:cNvSpPr>
            <a:spLocks noGrp="1"/>
          </p:cNvSpPr>
          <p:nvPr>
            <p:ph type="title"/>
          </p:nvPr>
        </p:nvSpPr>
        <p:spPr>
          <a:xfrm>
            <a:off x="300039" y="144329"/>
            <a:ext cx="8543924" cy="405823"/>
          </a:xfrm>
          <a:prstGeom prst="rect">
            <a:avLst/>
          </a:prstGeom>
        </p:spPr>
        <p:txBody>
          <a:bodyPr vert="horz" lIns="0" tIns="0" rIns="91440" bIns="0" rtlCol="0" anchor="ctr">
            <a:noAutofit/>
          </a:bodyPr>
          <a:lstStyle/>
          <a:p>
            <a:r>
              <a:rPr lang="en-US" dirty="0"/>
              <a:t>Click to edit Master title style</a:t>
            </a:r>
          </a:p>
        </p:txBody>
      </p:sp>
    </p:spTree>
    <p:extLst>
      <p:ext uri="{BB962C8B-B14F-4D97-AF65-F5344CB8AC3E}">
        <p14:creationId xmlns:p14="http://schemas.microsoft.com/office/powerpoint/2010/main" val="177661039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685800" rtl="0" eaLnBrk="1" latinLnBrk="0" hangingPunct="1">
        <a:lnSpc>
          <a:spcPct val="90000"/>
        </a:lnSpc>
        <a:spcBef>
          <a:spcPct val="0"/>
        </a:spcBef>
        <a:buNone/>
        <a:defRPr sz="1800" kern="1200" cap="none" baseline="0">
          <a:solidFill>
            <a:srgbClr val="4D4D4C"/>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3C808E2-8D76-6943-8C1A-179F455B51D0}"/>
              </a:ext>
            </a:extLst>
          </p:cNvPr>
          <p:cNvCxnSpPr>
            <a:cxnSpLocks/>
          </p:cNvCxnSpPr>
          <p:nvPr userDrawn="1"/>
        </p:nvCxnSpPr>
        <p:spPr>
          <a:xfrm>
            <a:off x="8385069" y="4898343"/>
            <a:ext cx="0" cy="109022"/>
          </a:xfrm>
          <a:prstGeom prst="line">
            <a:avLst/>
          </a:prstGeom>
          <a:ln w="12700" cap="sq">
            <a:solidFill>
              <a:srgbClr val="2993E6"/>
            </a:solidFill>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033F021A-32B8-484F-ABC8-B3EA0FFE42D8}"/>
              </a:ext>
            </a:extLst>
          </p:cNvPr>
          <p:cNvSpPr/>
          <p:nvPr userDrawn="1"/>
        </p:nvSpPr>
        <p:spPr>
          <a:xfrm>
            <a:off x="8374664" y="4912081"/>
            <a:ext cx="428066" cy="81561"/>
          </a:xfrm>
          <a:prstGeom prst="rect">
            <a:avLst/>
          </a:prstGeom>
        </p:spPr>
        <p:txBody>
          <a:bodyPr wrap="square" lIns="0" tIns="0" rIns="0" bIns="0">
            <a:spAutoFit/>
          </a:bodyPr>
          <a:lstStyle/>
          <a:p>
            <a:pPr algn="r" defTabSz="255839"/>
            <a:r>
              <a:rPr lang="id-ID" sz="530" dirty="0">
                <a:solidFill>
                  <a:srgbClr val="FFFFFF">
                    <a:lumMod val="65000"/>
                  </a:srgbClr>
                </a:solidFill>
                <a:latin typeface="Calibri" charset="0"/>
                <a:ea typeface="Calibri" charset="0"/>
                <a:cs typeface="Calibri" charset="0"/>
              </a:rPr>
              <a:t>PAGE </a:t>
            </a:r>
            <a:fld id="{260E2A6B-A809-4840-BF14-8648BC0BDF87}" type="slidenum">
              <a:rPr lang="id-ID" sz="530" b="1" smtClean="0">
                <a:solidFill>
                  <a:srgbClr val="FFFFFF">
                    <a:lumMod val="65000"/>
                  </a:srgbClr>
                </a:solidFill>
                <a:latin typeface="Calibri" charset="0"/>
                <a:ea typeface="Calibri" charset="0"/>
                <a:cs typeface="Calibri" charset="0"/>
              </a:rPr>
              <a:pPr algn="r" defTabSz="255839"/>
              <a:t>‹#›</a:t>
            </a:fld>
            <a:endParaRPr lang="en-US" sz="530" b="1" dirty="0">
              <a:solidFill>
                <a:srgbClr val="FFFFFF">
                  <a:lumMod val="65000"/>
                </a:srgbClr>
              </a:solidFill>
              <a:latin typeface="Calibri" charset="0"/>
              <a:ea typeface="Calibri" charset="0"/>
              <a:cs typeface="Calibri" charset="0"/>
            </a:endParaRPr>
          </a:p>
        </p:txBody>
      </p:sp>
      <p:pic>
        <p:nvPicPr>
          <p:cNvPr id="9" name="Picture 8">
            <a:extLst>
              <a:ext uri="{FF2B5EF4-FFF2-40B4-BE49-F238E27FC236}">
                <a16:creationId xmlns:a16="http://schemas.microsoft.com/office/drawing/2014/main" id="{8EB64024-9ABC-9D47-AEC1-0B599D6202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648" y="4839075"/>
            <a:ext cx="1197205" cy="227557"/>
          </a:xfrm>
          <a:prstGeom prst="rect">
            <a:avLst/>
          </a:prstGeom>
        </p:spPr>
      </p:pic>
      <p:cxnSp>
        <p:nvCxnSpPr>
          <p:cNvPr id="10" name="Straight Connector 9">
            <a:extLst>
              <a:ext uri="{FF2B5EF4-FFF2-40B4-BE49-F238E27FC236}">
                <a16:creationId xmlns:a16="http://schemas.microsoft.com/office/drawing/2014/main" id="{64C91E87-A1BE-1E4C-BA4F-0754377E71BB}"/>
              </a:ext>
            </a:extLst>
          </p:cNvPr>
          <p:cNvCxnSpPr>
            <a:cxnSpLocks/>
          </p:cNvCxnSpPr>
          <p:nvPr userDrawn="1"/>
        </p:nvCxnSpPr>
        <p:spPr>
          <a:xfrm>
            <a:off x="357189" y="806510"/>
            <a:ext cx="8449926" cy="0"/>
          </a:xfrm>
          <a:prstGeom prst="line">
            <a:avLst/>
          </a:prstGeom>
          <a:noFill/>
          <a:ln w="1905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1" name="Rectangle 10">
            <a:extLst>
              <a:ext uri="{FF2B5EF4-FFF2-40B4-BE49-F238E27FC236}">
                <a16:creationId xmlns:a16="http://schemas.microsoft.com/office/drawing/2014/main" id="{A12A09F2-970F-104B-AADB-2DCB952ECC6F}"/>
              </a:ext>
            </a:extLst>
          </p:cNvPr>
          <p:cNvSpPr/>
          <p:nvPr userDrawn="1"/>
        </p:nvSpPr>
        <p:spPr>
          <a:xfrm>
            <a:off x="357187" y="757292"/>
            <a:ext cx="1246909" cy="183448"/>
          </a:xfrm>
          <a:prstGeom prst="rect">
            <a:avLst/>
          </a:prstGeom>
          <a:solidFill>
            <a:srgbClr val="2993E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386974"/>
            <a:endParaRPr lang="en-US" sz="1192" dirty="0">
              <a:solidFill>
                <a:srgbClr val="FFFFFF"/>
              </a:solidFill>
              <a:latin typeface="Franklin Gothic Medium"/>
            </a:endParaRPr>
          </a:p>
        </p:txBody>
      </p:sp>
    </p:spTree>
    <p:extLst>
      <p:ext uri="{BB962C8B-B14F-4D97-AF65-F5344CB8AC3E}">
        <p14:creationId xmlns:p14="http://schemas.microsoft.com/office/powerpoint/2010/main" val="533972196"/>
      </p:ext>
    </p:extLst>
  </p:cSld>
  <p:clrMap bg1="lt1" tx1="dk1" bg2="lt2" tx2="dk2" accent1="accent1" accent2="accent2" accent3="accent3" accent4="accent4" accent5="accent5" accent6="accent6" hlink="hlink" folHlink="folHlink"/>
  <p:sldLayoutIdLst>
    <p:sldLayoutId id="2147483799" r:id="rId1"/>
  </p:sldLayoutIdLst>
  <p:transition spd="med"/>
  <p:txStyles>
    <p:titleStyle>
      <a:lvl1pPr marL="0" marR="0" indent="0" algn="ctr" defTabSz="205082" eaLnBrk="1" latinLnBrk="0" hangingPunct="1">
        <a:lnSpc>
          <a:spcPct val="100000"/>
        </a:lnSpc>
        <a:spcBef>
          <a:spcPts val="0"/>
        </a:spcBef>
        <a:spcAft>
          <a:spcPts val="0"/>
        </a:spcAft>
        <a:buClrTx/>
        <a:buSzTx/>
        <a:buFontTx/>
        <a:buNone/>
        <a:tabLst/>
        <a:defRPr sz="2915" b="0" i="0" u="none" strike="noStrike" cap="none" spc="0" baseline="0">
          <a:ln>
            <a:noFill/>
          </a:ln>
          <a:solidFill>
            <a:schemeClr val="tx1"/>
          </a:solidFill>
          <a:uFillTx/>
          <a:latin typeface="+mj-lt"/>
          <a:ea typeface="Arial"/>
          <a:cs typeface="Arial"/>
          <a:sym typeface="Helvetica Neue UltraLight"/>
        </a:defRPr>
      </a:lvl1pPr>
      <a:lvl2pPr marL="0" marR="0" indent="56792" algn="ctr" defTabSz="205082" eaLnBrk="1" latinLnBrk="0" hangingPunct="1">
        <a:lnSpc>
          <a:spcPct val="100000"/>
        </a:lnSpc>
        <a:spcBef>
          <a:spcPts val="0"/>
        </a:spcBef>
        <a:spcAft>
          <a:spcPts val="0"/>
        </a:spcAft>
        <a:buClrTx/>
        <a:buSzTx/>
        <a:buFontTx/>
        <a:buNone/>
        <a:tabLst/>
        <a:defRPr sz="2915"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2pPr>
      <a:lvl3pPr marL="0" marR="0" indent="113584" algn="ctr" defTabSz="205082" eaLnBrk="1" latinLnBrk="0" hangingPunct="1">
        <a:lnSpc>
          <a:spcPct val="100000"/>
        </a:lnSpc>
        <a:spcBef>
          <a:spcPts val="0"/>
        </a:spcBef>
        <a:spcAft>
          <a:spcPts val="0"/>
        </a:spcAft>
        <a:buClrTx/>
        <a:buSzTx/>
        <a:buFontTx/>
        <a:buNone/>
        <a:tabLst/>
        <a:defRPr sz="2915"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3pPr>
      <a:lvl4pPr marL="0" marR="0" indent="170376" algn="ctr" defTabSz="205082" eaLnBrk="1" latinLnBrk="0" hangingPunct="1">
        <a:lnSpc>
          <a:spcPct val="100000"/>
        </a:lnSpc>
        <a:spcBef>
          <a:spcPts val="0"/>
        </a:spcBef>
        <a:spcAft>
          <a:spcPts val="0"/>
        </a:spcAft>
        <a:buClrTx/>
        <a:buSzTx/>
        <a:buFontTx/>
        <a:buNone/>
        <a:tabLst/>
        <a:defRPr sz="2915"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4pPr>
      <a:lvl5pPr marL="0" marR="0" indent="227167" algn="ctr" defTabSz="205082" eaLnBrk="1" latinLnBrk="0" hangingPunct="1">
        <a:lnSpc>
          <a:spcPct val="100000"/>
        </a:lnSpc>
        <a:spcBef>
          <a:spcPts val="0"/>
        </a:spcBef>
        <a:spcAft>
          <a:spcPts val="0"/>
        </a:spcAft>
        <a:buClrTx/>
        <a:buSzTx/>
        <a:buFontTx/>
        <a:buNone/>
        <a:tabLst/>
        <a:defRPr sz="2915"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5pPr>
      <a:lvl6pPr marL="0" marR="0" indent="283959" algn="ctr" defTabSz="205082" eaLnBrk="1" latinLnBrk="0" hangingPunct="1">
        <a:lnSpc>
          <a:spcPct val="100000"/>
        </a:lnSpc>
        <a:spcBef>
          <a:spcPts val="0"/>
        </a:spcBef>
        <a:spcAft>
          <a:spcPts val="0"/>
        </a:spcAft>
        <a:buClrTx/>
        <a:buSzTx/>
        <a:buFontTx/>
        <a:buNone/>
        <a:tabLst/>
        <a:defRPr sz="2915"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6pPr>
      <a:lvl7pPr marL="0" marR="0" indent="340750" algn="ctr" defTabSz="205082" eaLnBrk="1" latinLnBrk="0" hangingPunct="1">
        <a:lnSpc>
          <a:spcPct val="100000"/>
        </a:lnSpc>
        <a:spcBef>
          <a:spcPts val="0"/>
        </a:spcBef>
        <a:spcAft>
          <a:spcPts val="0"/>
        </a:spcAft>
        <a:buClrTx/>
        <a:buSzTx/>
        <a:buFontTx/>
        <a:buNone/>
        <a:tabLst/>
        <a:defRPr sz="2915"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7pPr>
      <a:lvl8pPr marL="0" marR="0" indent="397543" algn="ctr" defTabSz="205082" eaLnBrk="1" latinLnBrk="0" hangingPunct="1">
        <a:lnSpc>
          <a:spcPct val="100000"/>
        </a:lnSpc>
        <a:spcBef>
          <a:spcPts val="0"/>
        </a:spcBef>
        <a:spcAft>
          <a:spcPts val="0"/>
        </a:spcAft>
        <a:buClrTx/>
        <a:buSzTx/>
        <a:buFontTx/>
        <a:buNone/>
        <a:tabLst/>
        <a:defRPr sz="2915"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8pPr>
      <a:lvl9pPr marL="0" marR="0" indent="454334" algn="ctr" defTabSz="205082" eaLnBrk="1" latinLnBrk="0" hangingPunct="1">
        <a:lnSpc>
          <a:spcPct val="100000"/>
        </a:lnSpc>
        <a:spcBef>
          <a:spcPts val="0"/>
        </a:spcBef>
        <a:spcAft>
          <a:spcPts val="0"/>
        </a:spcAft>
        <a:buClrTx/>
        <a:buSzTx/>
        <a:buFontTx/>
        <a:buNone/>
        <a:tabLst/>
        <a:defRPr sz="2915"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9pPr>
    </p:titleStyle>
    <p:bodyStyle>
      <a:lvl1pPr marL="0" marR="0" indent="0" algn="l" defTabSz="205082" eaLnBrk="1" latinLnBrk="0" hangingPunct="1">
        <a:lnSpc>
          <a:spcPct val="100000"/>
        </a:lnSpc>
        <a:spcBef>
          <a:spcPts val="0"/>
        </a:spcBef>
        <a:spcAft>
          <a:spcPts val="0"/>
        </a:spcAft>
        <a:buClrTx/>
        <a:buSzTx/>
        <a:buFontTx/>
        <a:buNone/>
        <a:tabLst/>
        <a:defRPr sz="1192" b="0" i="0" u="none" strike="noStrike" cap="none" spc="0" baseline="0">
          <a:ln>
            <a:noFill/>
          </a:ln>
          <a:solidFill>
            <a:schemeClr val="tx1"/>
          </a:solidFill>
          <a:uFillTx/>
          <a:latin typeface="+mn-lt"/>
          <a:ea typeface="Arial"/>
          <a:cs typeface="Arial"/>
          <a:sym typeface="Helvetica Neue UltraLight"/>
        </a:defRPr>
      </a:lvl1pPr>
      <a:lvl2pPr marL="0" marR="0" indent="0" algn="l" defTabSz="205082" eaLnBrk="1" latinLnBrk="0" hangingPunct="1">
        <a:lnSpc>
          <a:spcPct val="100000"/>
        </a:lnSpc>
        <a:spcBef>
          <a:spcPts val="0"/>
        </a:spcBef>
        <a:spcAft>
          <a:spcPts val="0"/>
        </a:spcAft>
        <a:buClrTx/>
        <a:buSzTx/>
        <a:buFontTx/>
        <a:buNone/>
        <a:tabLst/>
        <a:defRPr sz="1192" b="0" i="0" u="none" strike="noStrike" cap="none" spc="0" baseline="0">
          <a:ln>
            <a:noFill/>
          </a:ln>
          <a:solidFill>
            <a:schemeClr val="tx1"/>
          </a:solidFill>
          <a:uFillTx/>
          <a:latin typeface="+mn-lt"/>
          <a:ea typeface="Arial"/>
          <a:cs typeface="Arial"/>
          <a:sym typeface="Helvetica Neue UltraLight"/>
        </a:defRPr>
      </a:lvl2pPr>
      <a:lvl3pPr marL="0" marR="0" indent="0" algn="l" defTabSz="205082" eaLnBrk="1" latinLnBrk="0" hangingPunct="1">
        <a:lnSpc>
          <a:spcPct val="100000"/>
        </a:lnSpc>
        <a:spcBef>
          <a:spcPts val="0"/>
        </a:spcBef>
        <a:spcAft>
          <a:spcPts val="0"/>
        </a:spcAft>
        <a:buClrTx/>
        <a:buSzTx/>
        <a:buFontTx/>
        <a:buNone/>
        <a:tabLst/>
        <a:defRPr sz="1192" b="0" i="0" u="none" strike="noStrike" cap="none" spc="0" baseline="0">
          <a:ln>
            <a:noFill/>
          </a:ln>
          <a:solidFill>
            <a:schemeClr val="tx1"/>
          </a:solidFill>
          <a:uFillTx/>
          <a:latin typeface="+mn-lt"/>
          <a:ea typeface="Arial"/>
          <a:cs typeface="Arial"/>
          <a:sym typeface="Helvetica Neue UltraLight"/>
        </a:defRPr>
      </a:lvl3pPr>
      <a:lvl4pPr marL="0" marR="0" indent="0" algn="l" defTabSz="205082" eaLnBrk="1" latinLnBrk="0" hangingPunct="1">
        <a:lnSpc>
          <a:spcPct val="100000"/>
        </a:lnSpc>
        <a:spcBef>
          <a:spcPts val="0"/>
        </a:spcBef>
        <a:spcAft>
          <a:spcPts val="0"/>
        </a:spcAft>
        <a:buClrTx/>
        <a:buSzTx/>
        <a:buFontTx/>
        <a:buNone/>
        <a:tabLst/>
        <a:defRPr sz="1192" b="0" i="0" u="none" strike="noStrike" cap="none" spc="0" baseline="0">
          <a:ln>
            <a:noFill/>
          </a:ln>
          <a:solidFill>
            <a:schemeClr val="tx1"/>
          </a:solidFill>
          <a:uFillTx/>
          <a:latin typeface="+mn-lt"/>
          <a:ea typeface="Arial"/>
          <a:cs typeface="Arial"/>
          <a:sym typeface="Helvetica Neue UltraLight"/>
        </a:defRPr>
      </a:lvl4pPr>
      <a:lvl5pPr marL="0" marR="0" indent="0" algn="l" defTabSz="205082" eaLnBrk="1" latinLnBrk="0" hangingPunct="1">
        <a:lnSpc>
          <a:spcPct val="100000"/>
        </a:lnSpc>
        <a:spcBef>
          <a:spcPts val="0"/>
        </a:spcBef>
        <a:spcAft>
          <a:spcPts val="0"/>
        </a:spcAft>
        <a:buClrTx/>
        <a:buSzTx/>
        <a:buFontTx/>
        <a:buNone/>
        <a:tabLst/>
        <a:defRPr sz="1192" b="0" i="0" u="none" strike="noStrike" cap="none" spc="0" baseline="0">
          <a:ln>
            <a:noFill/>
          </a:ln>
          <a:solidFill>
            <a:schemeClr val="tx1"/>
          </a:solidFill>
          <a:uFillTx/>
          <a:latin typeface="+mn-lt"/>
          <a:ea typeface="Arial"/>
          <a:cs typeface="Arial"/>
          <a:sym typeface="Helvetica Neue UltraLight"/>
        </a:defRPr>
      </a:lvl5pPr>
      <a:lvl6pPr marL="0" marR="0" indent="88343" algn="ctr" defTabSz="205082" eaLnBrk="1" latinLnBrk="0" hangingPunct="1">
        <a:lnSpc>
          <a:spcPct val="100000"/>
        </a:lnSpc>
        <a:spcBef>
          <a:spcPts val="0"/>
        </a:spcBef>
        <a:spcAft>
          <a:spcPts val="0"/>
        </a:spcAft>
        <a:buClrTx/>
        <a:buSzTx/>
        <a:buFontTx/>
        <a:buNone/>
        <a:tabLst/>
        <a:defRPr sz="1192"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6pPr>
      <a:lvl7pPr marL="0" marR="0" indent="176685" algn="ctr" defTabSz="205082" eaLnBrk="1" latinLnBrk="0" hangingPunct="1">
        <a:lnSpc>
          <a:spcPct val="100000"/>
        </a:lnSpc>
        <a:spcBef>
          <a:spcPts val="0"/>
        </a:spcBef>
        <a:spcAft>
          <a:spcPts val="0"/>
        </a:spcAft>
        <a:buClrTx/>
        <a:buSzTx/>
        <a:buFontTx/>
        <a:buNone/>
        <a:tabLst/>
        <a:defRPr sz="1192"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7pPr>
      <a:lvl8pPr marL="0" marR="0" indent="265028" algn="ctr" defTabSz="205082" eaLnBrk="1" latinLnBrk="0" hangingPunct="1">
        <a:lnSpc>
          <a:spcPct val="100000"/>
        </a:lnSpc>
        <a:spcBef>
          <a:spcPts val="0"/>
        </a:spcBef>
        <a:spcAft>
          <a:spcPts val="0"/>
        </a:spcAft>
        <a:buClrTx/>
        <a:buSzTx/>
        <a:buFontTx/>
        <a:buNone/>
        <a:tabLst/>
        <a:defRPr sz="1192"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8pPr>
      <a:lvl9pPr marL="0" marR="0" indent="353371" algn="ctr" defTabSz="205082" eaLnBrk="1" latinLnBrk="0" hangingPunct="1">
        <a:lnSpc>
          <a:spcPct val="100000"/>
        </a:lnSpc>
        <a:spcBef>
          <a:spcPts val="0"/>
        </a:spcBef>
        <a:spcAft>
          <a:spcPts val="0"/>
        </a:spcAft>
        <a:buClrTx/>
        <a:buSzTx/>
        <a:buFontTx/>
        <a:buNone/>
        <a:tabLst/>
        <a:defRPr sz="1192" b="0" i="0" u="none" strike="noStrike" cap="none" spc="0" baseline="0">
          <a:ln>
            <a:noFill/>
          </a:ln>
          <a:solidFill>
            <a:srgbClr val="000000"/>
          </a:solidFill>
          <a:uFillTx/>
          <a:latin typeface="Helvetica Neue UltraLight"/>
          <a:ea typeface="Helvetica Neue UltraLight"/>
          <a:cs typeface="Helvetica Neue UltraLight"/>
          <a:sym typeface="Helvetica Neue UltraLight"/>
        </a:defRPr>
      </a:lvl9pPr>
    </p:bodyStyle>
    <p:otherStyle>
      <a:lvl1pPr marL="0" marR="0" indent="0" algn="ctr" defTabSz="205082" eaLnBrk="1" latinLnBrk="0" hangingPunct="1">
        <a:lnSpc>
          <a:spcPct val="100000"/>
        </a:lnSpc>
        <a:spcBef>
          <a:spcPts val="0"/>
        </a:spcBef>
        <a:spcAft>
          <a:spcPts val="0"/>
        </a:spcAft>
        <a:buClrTx/>
        <a:buSzTx/>
        <a:buFontTx/>
        <a:buNone/>
        <a:tabLst/>
        <a:defRPr sz="927" b="1" i="0" u="none" strike="noStrike" cap="none" spc="0" baseline="0">
          <a:ln>
            <a:noFill/>
          </a:ln>
          <a:solidFill>
            <a:schemeClr val="tx1"/>
          </a:solidFill>
          <a:uFillTx/>
          <a:latin typeface="+mn-lt"/>
          <a:ea typeface="+mn-ea"/>
          <a:cs typeface="+mn-cs"/>
          <a:sym typeface="Helvetica"/>
        </a:defRPr>
      </a:lvl1pPr>
      <a:lvl2pPr marL="0" marR="0" indent="56792" algn="ctr" defTabSz="205082" eaLnBrk="1" latinLnBrk="0" hangingPunct="1">
        <a:lnSpc>
          <a:spcPct val="100000"/>
        </a:lnSpc>
        <a:spcBef>
          <a:spcPts val="0"/>
        </a:spcBef>
        <a:spcAft>
          <a:spcPts val="0"/>
        </a:spcAft>
        <a:buClrTx/>
        <a:buSzTx/>
        <a:buFontTx/>
        <a:buNone/>
        <a:tabLst/>
        <a:defRPr sz="927" b="1" i="0" u="none" strike="noStrike" cap="none" spc="0" baseline="0">
          <a:ln>
            <a:noFill/>
          </a:ln>
          <a:solidFill>
            <a:schemeClr val="tx1"/>
          </a:solidFill>
          <a:uFillTx/>
          <a:latin typeface="+mn-lt"/>
          <a:ea typeface="+mn-ea"/>
          <a:cs typeface="+mn-cs"/>
          <a:sym typeface="Helvetica"/>
        </a:defRPr>
      </a:lvl2pPr>
      <a:lvl3pPr marL="0" marR="0" indent="113584" algn="ctr" defTabSz="205082" eaLnBrk="1" latinLnBrk="0" hangingPunct="1">
        <a:lnSpc>
          <a:spcPct val="100000"/>
        </a:lnSpc>
        <a:spcBef>
          <a:spcPts val="0"/>
        </a:spcBef>
        <a:spcAft>
          <a:spcPts val="0"/>
        </a:spcAft>
        <a:buClrTx/>
        <a:buSzTx/>
        <a:buFontTx/>
        <a:buNone/>
        <a:tabLst/>
        <a:defRPr sz="927" b="1" i="0" u="none" strike="noStrike" cap="none" spc="0" baseline="0">
          <a:ln>
            <a:noFill/>
          </a:ln>
          <a:solidFill>
            <a:schemeClr val="tx1"/>
          </a:solidFill>
          <a:uFillTx/>
          <a:latin typeface="+mn-lt"/>
          <a:ea typeface="+mn-ea"/>
          <a:cs typeface="+mn-cs"/>
          <a:sym typeface="Helvetica"/>
        </a:defRPr>
      </a:lvl3pPr>
      <a:lvl4pPr marL="0" marR="0" indent="170376" algn="ctr" defTabSz="205082" eaLnBrk="1" latinLnBrk="0" hangingPunct="1">
        <a:lnSpc>
          <a:spcPct val="100000"/>
        </a:lnSpc>
        <a:spcBef>
          <a:spcPts val="0"/>
        </a:spcBef>
        <a:spcAft>
          <a:spcPts val="0"/>
        </a:spcAft>
        <a:buClrTx/>
        <a:buSzTx/>
        <a:buFontTx/>
        <a:buNone/>
        <a:tabLst/>
        <a:defRPr sz="927" b="1" i="0" u="none" strike="noStrike" cap="none" spc="0" baseline="0">
          <a:ln>
            <a:noFill/>
          </a:ln>
          <a:solidFill>
            <a:schemeClr val="tx1"/>
          </a:solidFill>
          <a:uFillTx/>
          <a:latin typeface="+mn-lt"/>
          <a:ea typeface="+mn-ea"/>
          <a:cs typeface="+mn-cs"/>
          <a:sym typeface="Helvetica"/>
        </a:defRPr>
      </a:lvl4pPr>
      <a:lvl5pPr marL="0" marR="0" indent="227167" algn="ctr" defTabSz="205082" eaLnBrk="1" latinLnBrk="0" hangingPunct="1">
        <a:lnSpc>
          <a:spcPct val="100000"/>
        </a:lnSpc>
        <a:spcBef>
          <a:spcPts val="0"/>
        </a:spcBef>
        <a:spcAft>
          <a:spcPts val="0"/>
        </a:spcAft>
        <a:buClrTx/>
        <a:buSzTx/>
        <a:buFontTx/>
        <a:buNone/>
        <a:tabLst/>
        <a:defRPr sz="927" b="1" i="0" u="none" strike="noStrike" cap="none" spc="0" baseline="0">
          <a:ln>
            <a:noFill/>
          </a:ln>
          <a:solidFill>
            <a:schemeClr val="tx1"/>
          </a:solidFill>
          <a:uFillTx/>
          <a:latin typeface="+mn-lt"/>
          <a:ea typeface="+mn-ea"/>
          <a:cs typeface="+mn-cs"/>
          <a:sym typeface="Helvetica"/>
        </a:defRPr>
      </a:lvl5pPr>
      <a:lvl6pPr marL="0" marR="0" indent="283959" algn="ctr" defTabSz="205082" eaLnBrk="1" latinLnBrk="0" hangingPunct="1">
        <a:lnSpc>
          <a:spcPct val="100000"/>
        </a:lnSpc>
        <a:spcBef>
          <a:spcPts val="0"/>
        </a:spcBef>
        <a:spcAft>
          <a:spcPts val="0"/>
        </a:spcAft>
        <a:buClrTx/>
        <a:buSzTx/>
        <a:buFontTx/>
        <a:buNone/>
        <a:tabLst/>
        <a:defRPr sz="927" b="1" i="0" u="none" strike="noStrike" cap="none" spc="0" baseline="0">
          <a:ln>
            <a:noFill/>
          </a:ln>
          <a:solidFill>
            <a:schemeClr val="tx1"/>
          </a:solidFill>
          <a:uFillTx/>
          <a:latin typeface="+mn-lt"/>
          <a:ea typeface="+mn-ea"/>
          <a:cs typeface="+mn-cs"/>
          <a:sym typeface="Helvetica"/>
        </a:defRPr>
      </a:lvl6pPr>
      <a:lvl7pPr marL="0" marR="0" indent="340750" algn="ctr" defTabSz="205082" eaLnBrk="1" latinLnBrk="0" hangingPunct="1">
        <a:lnSpc>
          <a:spcPct val="100000"/>
        </a:lnSpc>
        <a:spcBef>
          <a:spcPts val="0"/>
        </a:spcBef>
        <a:spcAft>
          <a:spcPts val="0"/>
        </a:spcAft>
        <a:buClrTx/>
        <a:buSzTx/>
        <a:buFontTx/>
        <a:buNone/>
        <a:tabLst/>
        <a:defRPr sz="927" b="1" i="0" u="none" strike="noStrike" cap="none" spc="0" baseline="0">
          <a:ln>
            <a:noFill/>
          </a:ln>
          <a:solidFill>
            <a:schemeClr val="tx1"/>
          </a:solidFill>
          <a:uFillTx/>
          <a:latin typeface="+mn-lt"/>
          <a:ea typeface="+mn-ea"/>
          <a:cs typeface="+mn-cs"/>
          <a:sym typeface="Helvetica"/>
        </a:defRPr>
      </a:lvl7pPr>
      <a:lvl8pPr marL="0" marR="0" indent="397543" algn="ctr" defTabSz="205082" eaLnBrk="1" latinLnBrk="0" hangingPunct="1">
        <a:lnSpc>
          <a:spcPct val="100000"/>
        </a:lnSpc>
        <a:spcBef>
          <a:spcPts val="0"/>
        </a:spcBef>
        <a:spcAft>
          <a:spcPts val="0"/>
        </a:spcAft>
        <a:buClrTx/>
        <a:buSzTx/>
        <a:buFontTx/>
        <a:buNone/>
        <a:tabLst/>
        <a:defRPr sz="927" b="1" i="0" u="none" strike="noStrike" cap="none" spc="0" baseline="0">
          <a:ln>
            <a:noFill/>
          </a:ln>
          <a:solidFill>
            <a:schemeClr val="tx1"/>
          </a:solidFill>
          <a:uFillTx/>
          <a:latin typeface="+mn-lt"/>
          <a:ea typeface="+mn-ea"/>
          <a:cs typeface="+mn-cs"/>
          <a:sym typeface="Helvetica"/>
        </a:defRPr>
      </a:lvl8pPr>
      <a:lvl9pPr marL="0" marR="0" indent="454334" algn="ctr" defTabSz="205082" eaLnBrk="1" latinLnBrk="0" hangingPunct="1">
        <a:lnSpc>
          <a:spcPct val="100000"/>
        </a:lnSpc>
        <a:spcBef>
          <a:spcPts val="0"/>
        </a:spcBef>
        <a:spcAft>
          <a:spcPts val="0"/>
        </a:spcAft>
        <a:buClrTx/>
        <a:buSzTx/>
        <a:buFontTx/>
        <a:buNone/>
        <a:tabLst/>
        <a:defRPr sz="927" b="1"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p:cNvSpPr/>
          <p:nvPr userDrawn="1"/>
        </p:nvSpPr>
        <p:spPr>
          <a:xfrm>
            <a:off x="0" y="0"/>
            <a:ext cx="9144000" cy="884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Placeholder 1"/>
          <p:cNvSpPr>
            <a:spLocks noGrp="1"/>
          </p:cNvSpPr>
          <p:nvPr>
            <p:ph type="title"/>
          </p:nvPr>
        </p:nvSpPr>
        <p:spPr>
          <a:xfrm>
            <a:off x="402997" y="0"/>
            <a:ext cx="8486825" cy="8124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2997" y="1280873"/>
            <a:ext cx="8486825" cy="36137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ounded Rectangle 16"/>
          <p:cNvSpPr/>
          <p:nvPr userDrawn="1"/>
        </p:nvSpPr>
        <p:spPr>
          <a:xfrm>
            <a:off x="0" y="812461"/>
            <a:ext cx="1449299" cy="136391"/>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Rounded Rectangle 18"/>
          <p:cNvSpPr/>
          <p:nvPr userDrawn="1"/>
        </p:nvSpPr>
        <p:spPr>
          <a:xfrm>
            <a:off x="1961402" y="812461"/>
            <a:ext cx="7182599" cy="136391"/>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Rounded Rectangle 17"/>
          <p:cNvSpPr/>
          <p:nvPr userDrawn="1"/>
        </p:nvSpPr>
        <p:spPr>
          <a:xfrm>
            <a:off x="802405" y="812461"/>
            <a:ext cx="1449941" cy="136391"/>
          </a:xfrm>
          <a:prstGeom prst="roundRect">
            <a:avLst>
              <a:gd name="adj" fmla="val 50000"/>
            </a:avLst>
          </a:prstGeom>
          <a:solidFill>
            <a:srgbClr val="86B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ounded Rectangle 7">
            <a:extLst>
              <a:ext uri="{FF2B5EF4-FFF2-40B4-BE49-F238E27FC236}">
                <a16:creationId xmlns:a16="http://schemas.microsoft.com/office/drawing/2014/main" id="{3BD19225-D6DB-4F5E-82DA-FBAC8D009E0E}"/>
              </a:ext>
            </a:extLst>
          </p:cNvPr>
          <p:cNvSpPr/>
          <p:nvPr userDrawn="1"/>
        </p:nvSpPr>
        <p:spPr>
          <a:xfrm>
            <a:off x="-1" y="812460"/>
            <a:ext cx="928689" cy="137160"/>
          </a:xfrm>
          <a:prstGeom prst="roundRect">
            <a:avLst>
              <a:gd name="adj" fmla="val 50000"/>
            </a:avLst>
          </a:prstGeom>
          <a:solidFill>
            <a:srgbClr val="0A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ounded Rectangle 8">
            <a:extLst>
              <a:ext uri="{FF2B5EF4-FFF2-40B4-BE49-F238E27FC236}">
                <a16:creationId xmlns:a16="http://schemas.microsoft.com/office/drawing/2014/main" id="{431D0A14-F37F-4DD9-A92D-195AE56AD5B9}"/>
              </a:ext>
            </a:extLst>
          </p:cNvPr>
          <p:cNvSpPr/>
          <p:nvPr userDrawn="1"/>
        </p:nvSpPr>
        <p:spPr>
          <a:xfrm>
            <a:off x="1961401" y="812460"/>
            <a:ext cx="7182599" cy="137160"/>
          </a:xfrm>
          <a:prstGeom prst="roundRect">
            <a:avLst>
              <a:gd name="adj" fmla="val 50000"/>
            </a:avLst>
          </a:prstGeom>
          <a:solidFill>
            <a:srgbClr val="0A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6" name="Rounded Rectangle 9">
            <a:extLst>
              <a:ext uri="{FF2B5EF4-FFF2-40B4-BE49-F238E27FC236}">
                <a16:creationId xmlns:a16="http://schemas.microsoft.com/office/drawing/2014/main" id="{37B78563-8217-4931-8A0E-4657E89B1F2D}"/>
              </a:ext>
            </a:extLst>
          </p:cNvPr>
          <p:cNvSpPr/>
          <p:nvPr userDrawn="1"/>
        </p:nvSpPr>
        <p:spPr>
          <a:xfrm>
            <a:off x="802404" y="812460"/>
            <a:ext cx="1449941" cy="137160"/>
          </a:xfrm>
          <a:prstGeom prst="roundRect">
            <a:avLst>
              <a:gd name="adj" fmla="val 50000"/>
            </a:avLst>
          </a:prstGeom>
          <a:solidFill>
            <a:srgbClr val="B2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86462984"/>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70" r:id="rId7"/>
  </p:sldLayoutIdLst>
  <p:transition>
    <p:fade/>
  </p:transition>
  <p:hf sldNum="0" hdr="0" ftr="0" dt="0"/>
  <p:txStyles>
    <p:titleStyle>
      <a:lvl1pPr algn="l" defTabSz="685783" rtl="0" eaLnBrk="1" latinLnBrk="0" hangingPunct="1">
        <a:lnSpc>
          <a:spcPct val="90000"/>
        </a:lnSpc>
        <a:spcBef>
          <a:spcPct val="0"/>
        </a:spcBef>
        <a:buNone/>
        <a:defRPr sz="2700" b="1" kern="1200">
          <a:solidFill>
            <a:srgbClr val="053367"/>
          </a:solidFill>
          <a:latin typeface="Franklin Gothic Medium" panose="020B0603020102020204" pitchFamily="34" charset="0"/>
          <a:ea typeface="+mj-ea"/>
          <a:cs typeface="+mj-cs"/>
        </a:defRPr>
      </a:lvl1pPr>
    </p:titleStyle>
    <p:bodyStyle>
      <a:lvl1pPr marL="342900" indent="-342900" algn="l" defTabSz="685783" rtl="0" eaLnBrk="1" latinLnBrk="0" hangingPunct="1">
        <a:lnSpc>
          <a:spcPct val="100000"/>
        </a:lnSpc>
        <a:spcBef>
          <a:spcPts val="450"/>
        </a:spcBef>
        <a:spcAft>
          <a:spcPts val="450"/>
        </a:spcAft>
        <a:buClr>
          <a:srgbClr val="0A386D"/>
        </a:buClr>
        <a:buFont typeface="Arial" panose="020B0604020202020204" pitchFamily="34" charset="0"/>
        <a:buChar char="•"/>
        <a:defRPr sz="2100" kern="1200">
          <a:solidFill>
            <a:schemeClr val="tx2">
              <a:lumMod val="50000"/>
            </a:schemeClr>
          </a:solidFill>
          <a:latin typeface="+mn-lt"/>
          <a:ea typeface="+mn-ea"/>
          <a:cs typeface="+mn-cs"/>
        </a:defRPr>
      </a:lvl1pPr>
      <a:lvl2pPr marL="685791" indent="-342900" algn="l" defTabSz="685783" rtl="0" eaLnBrk="1" latinLnBrk="0" hangingPunct="1">
        <a:lnSpc>
          <a:spcPct val="100000"/>
        </a:lnSpc>
        <a:spcBef>
          <a:spcPts val="450"/>
        </a:spcBef>
        <a:spcAft>
          <a:spcPts val="450"/>
        </a:spcAft>
        <a:buClr>
          <a:srgbClr val="0A386D"/>
        </a:buClr>
        <a:buFont typeface="Arial" panose="020B0604020202020204" pitchFamily="34" charset="0"/>
        <a:buChar char="•"/>
        <a:defRPr sz="2100" kern="1200">
          <a:solidFill>
            <a:schemeClr val="tx2">
              <a:lumMod val="50000"/>
            </a:schemeClr>
          </a:solidFill>
          <a:latin typeface="+mn-lt"/>
          <a:ea typeface="+mn-ea"/>
          <a:cs typeface="+mn-cs"/>
        </a:defRPr>
      </a:lvl2pPr>
      <a:lvl3pPr marL="1028682" indent="-342900" algn="l" defTabSz="685783" rtl="0" eaLnBrk="1" latinLnBrk="0" hangingPunct="1">
        <a:lnSpc>
          <a:spcPct val="100000"/>
        </a:lnSpc>
        <a:spcBef>
          <a:spcPts val="450"/>
        </a:spcBef>
        <a:spcAft>
          <a:spcPts val="450"/>
        </a:spcAft>
        <a:buClr>
          <a:srgbClr val="0A386D"/>
        </a:buClr>
        <a:buFont typeface="Arial" panose="020B0604020202020204" pitchFamily="34" charset="0"/>
        <a:buChar char="•"/>
        <a:defRPr sz="2100" kern="1200">
          <a:solidFill>
            <a:schemeClr val="tx2">
              <a:lumMod val="50000"/>
            </a:schemeClr>
          </a:solidFill>
          <a:latin typeface="+mn-lt"/>
          <a:ea typeface="+mn-ea"/>
          <a:cs typeface="+mn-cs"/>
        </a:defRPr>
      </a:lvl3pPr>
      <a:lvl4pPr marL="1371574" indent="-342900" algn="l" defTabSz="685783" rtl="0" eaLnBrk="1" latinLnBrk="0" hangingPunct="1">
        <a:lnSpc>
          <a:spcPct val="100000"/>
        </a:lnSpc>
        <a:spcBef>
          <a:spcPts val="450"/>
        </a:spcBef>
        <a:spcAft>
          <a:spcPts val="450"/>
        </a:spcAft>
        <a:buClr>
          <a:srgbClr val="0A386D"/>
        </a:buClr>
        <a:buFont typeface="Arial" panose="020B0604020202020204" pitchFamily="34" charset="0"/>
        <a:buChar char="•"/>
        <a:defRPr sz="2100" kern="1200">
          <a:solidFill>
            <a:schemeClr val="tx2">
              <a:lumMod val="50000"/>
            </a:schemeClr>
          </a:solidFill>
          <a:latin typeface="+mn-lt"/>
          <a:ea typeface="+mn-ea"/>
          <a:cs typeface="+mn-cs"/>
        </a:defRPr>
      </a:lvl4pPr>
      <a:lvl5pPr marL="1714466" indent="-342900" algn="l" defTabSz="685783" rtl="0" eaLnBrk="1" latinLnBrk="0" hangingPunct="1">
        <a:lnSpc>
          <a:spcPct val="100000"/>
        </a:lnSpc>
        <a:spcBef>
          <a:spcPts val="450"/>
        </a:spcBef>
        <a:spcAft>
          <a:spcPts val="450"/>
        </a:spcAft>
        <a:buClr>
          <a:srgbClr val="0A386D"/>
        </a:buClr>
        <a:buFont typeface="Arial" panose="020B0604020202020204" pitchFamily="34" charset="0"/>
        <a:buChar char="•"/>
        <a:defRPr sz="2100" kern="1200">
          <a:solidFill>
            <a:schemeClr val="tx2">
              <a:lumMod val="50000"/>
            </a:schemeClr>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p:cNvSpPr/>
          <p:nvPr userDrawn="1"/>
        </p:nvSpPr>
        <p:spPr>
          <a:xfrm>
            <a:off x="0" y="0"/>
            <a:ext cx="9144000" cy="884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2" name="Title Placeholder 1"/>
          <p:cNvSpPr>
            <a:spLocks noGrp="1"/>
          </p:cNvSpPr>
          <p:nvPr>
            <p:ph type="title"/>
          </p:nvPr>
        </p:nvSpPr>
        <p:spPr>
          <a:xfrm>
            <a:off x="402996" y="0"/>
            <a:ext cx="8486825" cy="8124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2996" y="1280873"/>
            <a:ext cx="8486825" cy="36137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71678"/>
            <a:ext cx="2057400" cy="274097"/>
          </a:xfrm>
          <a:prstGeom prst="rect">
            <a:avLst/>
          </a:prstGeom>
        </p:spPr>
        <p:txBody>
          <a:bodyPr vert="horz" lIns="91440" tIns="45720" rIns="91440" bIns="45720" rtlCol="0" anchor="ctr"/>
          <a:lstStyle>
            <a:lvl1pPr algn="l">
              <a:defRPr sz="900">
                <a:solidFill>
                  <a:schemeClr val="tx1">
                    <a:tint val="75000"/>
                  </a:schemeClr>
                </a:solidFill>
              </a:defRPr>
            </a:lvl1pPr>
          </a:lstStyle>
          <a:p>
            <a:fld id="{A2028909-212E-46D0-9123-1AE0420CCC00}" type="datetime1">
              <a:rPr lang="en-US" smtClean="0"/>
              <a:t>3/14/2022</a:t>
            </a:fld>
            <a:endParaRPr lang="en-US"/>
          </a:p>
        </p:txBody>
      </p:sp>
      <p:sp>
        <p:nvSpPr>
          <p:cNvPr id="5" name="Footer Placeholder 4"/>
          <p:cNvSpPr>
            <a:spLocks noGrp="1"/>
          </p:cNvSpPr>
          <p:nvPr>
            <p:ph type="ftr" sz="quarter" idx="3"/>
          </p:nvPr>
        </p:nvSpPr>
        <p:spPr>
          <a:xfrm>
            <a:off x="3028950" y="4771678"/>
            <a:ext cx="3086100" cy="27409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17" name="Rounded Rectangle 16"/>
          <p:cNvSpPr/>
          <p:nvPr userDrawn="1"/>
        </p:nvSpPr>
        <p:spPr>
          <a:xfrm>
            <a:off x="-1" y="812460"/>
            <a:ext cx="1449299" cy="136391"/>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9" name="Rounded Rectangle 18"/>
          <p:cNvSpPr/>
          <p:nvPr userDrawn="1"/>
        </p:nvSpPr>
        <p:spPr>
          <a:xfrm>
            <a:off x="1961401" y="812460"/>
            <a:ext cx="7182599" cy="136391"/>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8" name="Rounded Rectangle 17"/>
          <p:cNvSpPr/>
          <p:nvPr userDrawn="1"/>
        </p:nvSpPr>
        <p:spPr>
          <a:xfrm>
            <a:off x="802404" y="812460"/>
            <a:ext cx="1449941" cy="136391"/>
          </a:xfrm>
          <a:prstGeom prst="roundRect">
            <a:avLst>
              <a:gd name="adj" fmla="val 50000"/>
            </a:avLst>
          </a:prstGeom>
          <a:solidFill>
            <a:srgbClr val="86B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21" name="Rounded Rectangle 20"/>
          <p:cNvSpPr/>
          <p:nvPr userDrawn="1"/>
        </p:nvSpPr>
        <p:spPr>
          <a:xfrm>
            <a:off x="7151043" y="4894578"/>
            <a:ext cx="1992957" cy="102965"/>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22" name="Oval 21"/>
          <p:cNvSpPr/>
          <p:nvPr userDrawn="1"/>
        </p:nvSpPr>
        <p:spPr>
          <a:xfrm>
            <a:off x="8593894" y="4800586"/>
            <a:ext cx="295928" cy="296202"/>
          </a:xfrm>
          <a:prstGeom prst="ellipse">
            <a:avLst/>
          </a:prstGeom>
          <a:solidFill>
            <a:srgbClr val="445B8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200D3946-F23D-4C71-9244-525F5EB212F9}" type="slidenum">
              <a:rPr lang="en-US" sz="900" smtClean="0"/>
              <a:pPr algn="ctr"/>
              <a:t>‹#›</a:t>
            </a:fld>
            <a:endParaRPr lang="en-US" sz="900" dirty="0"/>
          </a:p>
        </p:txBody>
      </p:sp>
      <p:sp>
        <p:nvSpPr>
          <p:cNvPr id="14" name="Rounded Rectangle 19">
            <a:extLst>
              <a:ext uri="{FF2B5EF4-FFF2-40B4-BE49-F238E27FC236}">
                <a16:creationId xmlns:a16="http://schemas.microsoft.com/office/drawing/2014/main" id="{1C603CF3-52FB-42D8-B4A3-00AE31370924}"/>
              </a:ext>
            </a:extLst>
          </p:cNvPr>
          <p:cNvSpPr/>
          <p:nvPr userDrawn="1"/>
        </p:nvSpPr>
        <p:spPr>
          <a:xfrm>
            <a:off x="-5191" y="4894578"/>
            <a:ext cx="7156234" cy="102965"/>
          </a:xfrm>
          <a:prstGeom prst="roundRect">
            <a:avLst>
              <a:gd name="adj" fmla="val 50000"/>
            </a:avLst>
          </a:prstGeom>
          <a:solidFill>
            <a:srgbClr val="459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Tree>
    <p:extLst>
      <p:ext uri="{BB962C8B-B14F-4D97-AF65-F5344CB8AC3E}">
        <p14:creationId xmlns:p14="http://schemas.microsoft.com/office/powerpoint/2010/main" val="141363254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Lst>
  <p:transition>
    <p:fade/>
  </p:transition>
  <p:hf sldNum="0" hdr="0" ftr="0" dt="0"/>
  <p:txStyles>
    <p:titleStyle>
      <a:lvl1pPr algn="l" defTabSz="685800" rtl="0" eaLnBrk="1" latinLnBrk="0" hangingPunct="1">
        <a:lnSpc>
          <a:spcPct val="90000"/>
        </a:lnSpc>
        <a:spcBef>
          <a:spcPct val="0"/>
        </a:spcBef>
        <a:buNone/>
        <a:defRPr sz="2700" b="1" kern="1200">
          <a:solidFill>
            <a:srgbClr val="445B87"/>
          </a:solidFill>
          <a:latin typeface="+mn-lt"/>
          <a:ea typeface="+mj-ea"/>
          <a:cs typeface="+mj-cs"/>
        </a:defRPr>
      </a:lvl1pPr>
    </p:titleStyle>
    <p:bodyStyle>
      <a:lvl1pPr marL="171450" indent="-171450" algn="l" defTabSz="685800" rtl="0" eaLnBrk="1" latinLnBrk="0" hangingPunct="1">
        <a:lnSpc>
          <a:spcPct val="100000"/>
        </a:lnSpc>
        <a:spcBef>
          <a:spcPts val="450"/>
        </a:spcBef>
        <a:spcAft>
          <a:spcPts val="450"/>
        </a:spcAft>
        <a:buClr>
          <a:srgbClr val="445B87"/>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450"/>
        </a:spcBef>
        <a:spcAft>
          <a:spcPts val="450"/>
        </a:spcAft>
        <a:buClr>
          <a:srgbClr val="445B87"/>
        </a:buClr>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100000"/>
        </a:lnSpc>
        <a:spcBef>
          <a:spcPts val="450"/>
        </a:spcBef>
        <a:spcAft>
          <a:spcPts val="450"/>
        </a:spcAft>
        <a:buClr>
          <a:srgbClr val="445B87"/>
        </a:buClr>
        <a:buFont typeface="Arial" panose="020B0604020202020204" pitchFamily="34" charset="0"/>
        <a:buChar char="•"/>
        <a:defRPr sz="210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spcAft>
          <a:spcPts val="450"/>
        </a:spcAft>
        <a:buClr>
          <a:srgbClr val="445B87"/>
        </a:buClr>
        <a:buFont typeface="Arial" panose="020B0604020202020204" pitchFamily="34" charset="0"/>
        <a:buChar char="•"/>
        <a:defRPr sz="21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spcAft>
          <a:spcPts val="450"/>
        </a:spcAft>
        <a:buClr>
          <a:srgbClr val="445B87"/>
        </a:buClr>
        <a:buFont typeface="Arial" panose="020B0604020202020204" pitchFamily="34" charset="0"/>
        <a:buChar char="•"/>
        <a:defRPr sz="2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p:cNvSpPr/>
          <p:nvPr userDrawn="1"/>
        </p:nvSpPr>
        <p:spPr>
          <a:xfrm>
            <a:off x="0" y="0"/>
            <a:ext cx="9144000" cy="884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2" name="Title Placeholder 1"/>
          <p:cNvSpPr>
            <a:spLocks noGrp="1"/>
          </p:cNvSpPr>
          <p:nvPr>
            <p:ph type="title"/>
          </p:nvPr>
        </p:nvSpPr>
        <p:spPr>
          <a:xfrm>
            <a:off x="402996" y="0"/>
            <a:ext cx="8486825" cy="8124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2996" y="1280873"/>
            <a:ext cx="8486825" cy="36137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71678"/>
            <a:ext cx="2057400" cy="274097"/>
          </a:xfrm>
          <a:prstGeom prst="rect">
            <a:avLst/>
          </a:prstGeom>
        </p:spPr>
        <p:txBody>
          <a:bodyPr vert="horz" lIns="91440" tIns="45720" rIns="91440" bIns="45720" rtlCol="0" anchor="ctr"/>
          <a:lstStyle>
            <a:lvl1pPr algn="l">
              <a:defRPr sz="900">
                <a:solidFill>
                  <a:schemeClr val="tx1">
                    <a:tint val="75000"/>
                  </a:schemeClr>
                </a:solidFill>
              </a:defRPr>
            </a:lvl1pPr>
          </a:lstStyle>
          <a:p>
            <a:fld id="{A2028909-212E-46D0-9123-1AE0420CCC00}" type="datetime1">
              <a:rPr lang="en-US" smtClean="0"/>
              <a:t>3/14/2022</a:t>
            </a:fld>
            <a:endParaRPr lang="en-US"/>
          </a:p>
        </p:txBody>
      </p:sp>
      <p:sp>
        <p:nvSpPr>
          <p:cNvPr id="5" name="Footer Placeholder 4"/>
          <p:cNvSpPr>
            <a:spLocks noGrp="1"/>
          </p:cNvSpPr>
          <p:nvPr>
            <p:ph type="ftr" sz="quarter" idx="3"/>
          </p:nvPr>
        </p:nvSpPr>
        <p:spPr>
          <a:xfrm>
            <a:off x="3028950" y="4771678"/>
            <a:ext cx="3086100" cy="27409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17" name="Rounded Rectangle 16"/>
          <p:cNvSpPr/>
          <p:nvPr userDrawn="1"/>
        </p:nvSpPr>
        <p:spPr>
          <a:xfrm>
            <a:off x="-1" y="812460"/>
            <a:ext cx="1449299" cy="136391"/>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9" name="Rounded Rectangle 18"/>
          <p:cNvSpPr/>
          <p:nvPr userDrawn="1"/>
        </p:nvSpPr>
        <p:spPr>
          <a:xfrm>
            <a:off x="1961401" y="812460"/>
            <a:ext cx="7182599" cy="136391"/>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8" name="Rounded Rectangle 17"/>
          <p:cNvSpPr/>
          <p:nvPr userDrawn="1"/>
        </p:nvSpPr>
        <p:spPr>
          <a:xfrm>
            <a:off x="802404" y="812460"/>
            <a:ext cx="1449941" cy="136391"/>
          </a:xfrm>
          <a:prstGeom prst="roundRect">
            <a:avLst>
              <a:gd name="adj" fmla="val 50000"/>
            </a:avLst>
          </a:prstGeom>
          <a:solidFill>
            <a:srgbClr val="86B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21" name="Rounded Rectangle 20"/>
          <p:cNvSpPr/>
          <p:nvPr userDrawn="1"/>
        </p:nvSpPr>
        <p:spPr>
          <a:xfrm>
            <a:off x="7748900" y="4894578"/>
            <a:ext cx="1395100" cy="102965"/>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22" name="Oval 21"/>
          <p:cNvSpPr/>
          <p:nvPr userDrawn="1"/>
        </p:nvSpPr>
        <p:spPr>
          <a:xfrm>
            <a:off x="8593894" y="4800586"/>
            <a:ext cx="295928" cy="296202"/>
          </a:xfrm>
          <a:prstGeom prst="ellipse">
            <a:avLst/>
          </a:prstGeom>
          <a:solidFill>
            <a:srgbClr val="445B8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200D3946-F23D-4C71-9244-525F5EB212F9}" type="slidenum">
              <a:rPr lang="en-US" sz="900" smtClean="0"/>
              <a:pPr algn="ctr"/>
              <a:t>‹#›</a:t>
            </a:fld>
            <a:endParaRPr lang="en-US" sz="900" dirty="0"/>
          </a:p>
        </p:txBody>
      </p:sp>
      <p:sp>
        <p:nvSpPr>
          <p:cNvPr id="14" name="Rounded Rectangle 19">
            <a:extLst>
              <a:ext uri="{FF2B5EF4-FFF2-40B4-BE49-F238E27FC236}">
                <a16:creationId xmlns:a16="http://schemas.microsoft.com/office/drawing/2014/main" id="{1C603CF3-52FB-42D8-B4A3-00AE31370924}"/>
              </a:ext>
            </a:extLst>
          </p:cNvPr>
          <p:cNvSpPr/>
          <p:nvPr userDrawn="1"/>
        </p:nvSpPr>
        <p:spPr>
          <a:xfrm>
            <a:off x="-5191" y="4894578"/>
            <a:ext cx="6328574" cy="102965"/>
          </a:xfrm>
          <a:prstGeom prst="roundRect">
            <a:avLst>
              <a:gd name="adj" fmla="val 50000"/>
            </a:avLst>
          </a:prstGeom>
          <a:solidFill>
            <a:srgbClr val="459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pic>
        <p:nvPicPr>
          <p:cNvPr id="15" name="Picture 14">
            <a:extLst>
              <a:ext uri="{FF2B5EF4-FFF2-40B4-BE49-F238E27FC236}">
                <a16:creationId xmlns:a16="http://schemas.microsoft.com/office/drawing/2014/main" id="{E6AF4393-E697-4F62-838A-DB36E08A3C4D}"/>
              </a:ext>
            </a:extLst>
          </p:cNvPr>
          <p:cNvPicPr>
            <a:picLocks noChangeAspect="1"/>
          </p:cNvPicPr>
          <p:nvPr userDrawn="1"/>
        </p:nvPicPr>
        <p:blipFill>
          <a:blip r:embed="rId7"/>
          <a:stretch>
            <a:fillRect/>
          </a:stretch>
        </p:blipFill>
        <p:spPr>
          <a:xfrm>
            <a:off x="6348726" y="4874497"/>
            <a:ext cx="1374830" cy="217722"/>
          </a:xfrm>
          <a:prstGeom prst="rect">
            <a:avLst/>
          </a:prstGeom>
        </p:spPr>
      </p:pic>
    </p:spTree>
    <p:extLst>
      <p:ext uri="{BB962C8B-B14F-4D97-AF65-F5344CB8AC3E}">
        <p14:creationId xmlns:p14="http://schemas.microsoft.com/office/powerpoint/2010/main" val="271243685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Lst>
  <p:transition>
    <p:fade/>
  </p:transition>
  <p:hf sldNum="0" hdr="0" ftr="0" dt="0"/>
  <p:txStyles>
    <p:titleStyle>
      <a:lvl1pPr algn="l" defTabSz="685800" rtl="0" eaLnBrk="1" latinLnBrk="0" hangingPunct="1">
        <a:lnSpc>
          <a:spcPct val="90000"/>
        </a:lnSpc>
        <a:spcBef>
          <a:spcPct val="0"/>
        </a:spcBef>
        <a:buNone/>
        <a:defRPr sz="2700" b="1" kern="1200">
          <a:solidFill>
            <a:srgbClr val="445B87"/>
          </a:solidFill>
          <a:latin typeface="+mn-lt"/>
          <a:ea typeface="+mj-ea"/>
          <a:cs typeface="+mj-cs"/>
        </a:defRPr>
      </a:lvl1pPr>
    </p:titleStyle>
    <p:bodyStyle>
      <a:lvl1pPr marL="171450" indent="-171450" algn="l" defTabSz="685800" rtl="0" eaLnBrk="1" latinLnBrk="0" hangingPunct="1">
        <a:lnSpc>
          <a:spcPct val="100000"/>
        </a:lnSpc>
        <a:spcBef>
          <a:spcPts val="450"/>
        </a:spcBef>
        <a:spcAft>
          <a:spcPts val="450"/>
        </a:spcAft>
        <a:buClr>
          <a:srgbClr val="445B87"/>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450"/>
        </a:spcBef>
        <a:spcAft>
          <a:spcPts val="450"/>
        </a:spcAft>
        <a:buClr>
          <a:srgbClr val="445B87"/>
        </a:buClr>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100000"/>
        </a:lnSpc>
        <a:spcBef>
          <a:spcPts val="450"/>
        </a:spcBef>
        <a:spcAft>
          <a:spcPts val="450"/>
        </a:spcAft>
        <a:buClr>
          <a:srgbClr val="445B87"/>
        </a:buClr>
        <a:buFont typeface="Arial" panose="020B0604020202020204" pitchFamily="34" charset="0"/>
        <a:buChar char="•"/>
        <a:defRPr sz="210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spcAft>
          <a:spcPts val="450"/>
        </a:spcAft>
        <a:buClr>
          <a:srgbClr val="445B87"/>
        </a:buClr>
        <a:buFont typeface="Arial" panose="020B0604020202020204" pitchFamily="34" charset="0"/>
        <a:buChar char="•"/>
        <a:defRPr sz="21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spcAft>
          <a:spcPts val="450"/>
        </a:spcAft>
        <a:buClr>
          <a:srgbClr val="445B87"/>
        </a:buClr>
        <a:buFont typeface="Arial" panose="020B0604020202020204" pitchFamily="34" charset="0"/>
        <a:buChar char="•"/>
        <a:defRPr sz="2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p:cNvSpPr/>
          <p:nvPr userDrawn="1"/>
        </p:nvSpPr>
        <p:spPr>
          <a:xfrm>
            <a:off x="0" y="0"/>
            <a:ext cx="9144000" cy="884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2" name="Title Placeholder 1"/>
          <p:cNvSpPr>
            <a:spLocks noGrp="1"/>
          </p:cNvSpPr>
          <p:nvPr>
            <p:ph type="title"/>
          </p:nvPr>
        </p:nvSpPr>
        <p:spPr>
          <a:xfrm>
            <a:off x="402996" y="0"/>
            <a:ext cx="8486825" cy="8124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2996" y="1280873"/>
            <a:ext cx="8486825" cy="36137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71678"/>
            <a:ext cx="2057400" cy="274097"/>
          </a:xfrm>
          <a:prstGeom prst="rect">
            <a:avLst/>
          </a:prstGeom>
        </p:spPr>
        <p:txBody>
          <a:bodyPr vert="horz" lIns="91440" tIns="45720" rIns="91440" bIns="45720" rtlCol="0" anchor="ctr"/>
          <a:lstStyle>
            <a:lvl1pPr algn="l">
              <a:defRPr sz="900">
                <a:solidFill>
                  <a:schemeClr val="tx1">
                    <a:tint val="75000"/>
                  </a:schemeClr>
                </a:solidFill>
              </a:defRPr>
            </a:lvl1pPr>
          </a:lstStyle>
          <a:p>
            <a:fld id="{A2028909-212E-46D0-9123-1AE0420CCC00}" type="datetime1">
              <a:rPr lang="en-US" smtClean="0"/>
              <a:t>3/14/2022</a:t>
            </a:fld>
            <a:endParaRPr lang="en-US"/>
          </a:p>
        </p:txBody>
      </p:sp>
      <p:sp>
        <p:nvSpPr>
          <p:cNvPr id="5" name="Footer Placeholder 4"/>
          <p:cNvSpPr>
            <a:spLocks noGrp="1"/>
          </p:cNvSpPr>
          <p:nvPr>
            <p:ph type="ftr" sz="quarter" idx="3"/>
          </p:nvPr>
        </p:nvSpPr>
        <p:spPr>
          <a:xfrm>
            <a:off x="3028950" y="4771678"/>
            <a:ext cx="3086100" cy="27409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17" name="Rounded Rectangle 16"/>
          <p:cNvSpPr/>
          <p:nvPr userDrawn="1"/>
        </p:nvSpPr>
        <p:spPr>
          <a:xfrm>
            <a:off x="-1" y="812460"/>
            <a:ext cx="1449299" cy="136391"/>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9" name="Rounded Rectangle 18"/>
          <p:cNvSpPr/>
          <p:nvPr userDrawn="1"/>
        </p:nvSpPr>
        <p:spPr>
          <a:xfrm>
            <a:off x="1961401" y="812460"/>
            <a:ext cx="7182599" cy="136391"/>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18" name="Rounded Rectangle 17"/>
          <p:cNvSpPr/>
          <p:nvPr userDrawn="1"/>
        </p:nvSpPr>
        <p:spPr>
          <a:xfrm>
            <a:off x="802404" y="812460"/>
            <a:ext cx="1449941" cy="136391"/>
          </a:xfrm>
          <a:prstGeom prst="roundRect">
            <a:avLst>
              <a:gd name="adj" fmla="val 50000"/>
            </a:avLst>
          </a:prstGeom>
          <a:solidFill>
            <a:srgbClr val="86B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21" name="Rounded Rectangle 20"/>
          <p:cNvSpPr/>
          <p:nvPr userDrawn="1"/>
        </p:nvSpPr>
        <p:spPr>
          <a:xfrm>
            <a:off x="7748900" y="4894578"/>
            <a:ext cx="1395100" cy="102965"/>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22" name="Oval 21"/>
          <p:cNvSpPr/>
          <p:nvPr userDrawn="1"/>
        </p:nvSpPr>
        <p:spPr>
          <a:xfrm>
            <a:off x="8593894" y="4800586"/>
            <a:ext cx="295928" cy="296202"/>
          </a:xfrm>
          <a:prstGeom prst="ellipse">
            <a:avLst/>
          </a:prstGeom>
          <a:solidFill>
            <a:srgbClr val="445B8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200D3946-F23D-4C71-9244-525F5EB212F9}" type="slidenum">
              <a:rPr lang="en-US" sz="900" smtClean="0"/>
              <a:pPr algn="ctr"/>
              <a:t>‹#›</a:t>
            </a:fld>
            <a:endParaRPr lang="en-US" sz="900" dirty="0"/>
          </a:p>
        </p:txBody>
      </p:sp>
      <p:sp>
        <p:nvSpPr>
          <p:cNvPr id="14" name="Rounded Rectangle 19">
            <a:extLst>
              <a:ext uri="{FF2B5EF4-FFF2-40B4-BE49-F238E27FC236}">
                <a16:creationId xmlns:a16="http://schemas.microsoft.com/office/drawing/2014/main" id="{1C603CF3-52FB-42D8-B4A3-00AE31370924}"/>
              </a:ext>
            </a:extLst>
          </p:cNvPr>
          <p:cNvSpPr/>
          <p:nvPr userDrawn="1"/>
        </p:nvSpPr>
        <p:spPr>
          <a:xfrm>
            <a:off x="-5191" y="4894578"/>
            <a:ext cx="6328574" cy="102965"/>
          </a:xfrm>
          <a:prstGeom prst="roundRect">
            <a:avLst>
              <a:gd name="adj" fmla="val 50000"/>
            </a:avLst>
          </a:prstGeom>
          <a:solidFill>
            <a:srgbClr val="459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pic>
        <p:nvPicPr>
          <p:cNvPr id="15" name="Picture 14">
            <a:extLst>
              <a:ext uri="{FF2B5EF4-FFF2-40B4-BE49-F238E27FC236}">
                <a16:creationId xmlns:a16="http://schemas.microsoft.com/office/drawing/2014/main" id="{E6AF4393-E697-4F62-838A-DB36E08A3C4D}"/>
              </a:ext>
            </a:extLst>
          </p:cNvPr>
          <p:cNvPicPr>
            <a:picLocks noChangeAspect="1"/>
          </p:cNvPicPr>
          <p:nvPr userDrawn="1"/>
        </p:nvPicPr>
        <p:blipFill>
          <a:blip r:embed="rId7"/>
          <a:stretch>
            <a:fillRect/>
          </a:stretch>
        </p:blipFill>
        <p:spPr>
          <a:xfrm>
            <a:off x="6348726" y="4874497"/>
            <a:ext cx="1374830" cy="217722"/>
          </a:xfrm>
          <a:prstGeom prst="rect">
            <a:avLst/>
          </a:prstGeom>
        </p:spPr>
      </p:pic>
    </p:spTree>
    <p:extLst>
      <p:ext uri="{BB962C8B-B14F-4D97-AF65-F5344CB8AC3E}">
        <p14:creationId xmlns:p14="http://schemas.microsoft.com/office/powerpoint/2010/main" val="2934298046"/>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Lst>
  <p:transition>
    <p:fade/>
  </p:transition>
  <p:hf sldNum="0" hdr="0" ftr="0" dt="0"/>
  <p:txStyles>
    <p:titleStyle>
      <a:lvl1pPr algn="l" defTabSz="685800" rtl="0" eaLnBrk="1" latinLnBrk="0" hangingPunct="1">
        <a:lnSpc>
          <a:spcPct val="90000"/>
        </a:lnSpc>
        <a:spcBef>
          <a:spcPct val="0"/>
        </a:spcBef>
        <a:buNone/>
        <a:defRPr sz="2700" b="1" kern="1200">
          <a:solidFill>
            <a:srgbClr val="445B87"/>
          </a:solidFill>
          <a:latin typeface="+mn-lt"/>
          <a:ea typeface="+mj-ea"/>
          <a:cs typeface="+mj-cs"/>
        </a:defRPr>
      </a:lvl1pPr>
    </p:titleStyle>
    <p:bodyStyle>
      <a:lvl1pPr marL="171450" indent="-171450" algn="l" defTabSz="685800" rtl="0" eaLnBrk="1" latinLnBrk="0" hangingPunct="1">
        <a:lnSpc>
          <a:spcPct val="100000"/>
        </a:lnSpc>
        <a:spcBef>
          <a:spcPts val="450"/>
        </a:spcBef>
        <a:spcAft>
          <a:spcPts val="450"/>
        </a:spcAft>
        <a:buClr>
          <a:srgbClr val="445B87"/>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450"/>
        </a:spcBef>
        <a:spcAft>
          <a:spcPts val="450"/>
        </a:spcAft>
        <a:buClr>
          <a:srgbClr val="445B87"/>
        </a:buClr>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100000"/>
        </a:lnSpc>
        <a:spcBef>
          <a:spcPts val="450"/>
        </a:spcBef>
        <a:spcAft>
          <a:spcPts val="450"/>
        </a:spcAft>
        <a:buClr>
          <a:srgbClr val="445B87"/>
        </a:buClr>
        <a:buFont typeface="Arial" panose="020B0604020202020204" pitchFamily="34" charset="0"/>
        <a:buChar char="•"/>
        <a:defRPr sz="210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spcAft>
          <a:spcPts val="450"/>
        </a:spcAft>
        <a:buClr>
          <a:srgbClr val="445B87"/>
        </a:buClr>
        <a:buFont typeface="Arial" panose="020B0604020202020204" pitchFamily="34" charset="0"/>
        <a:buChar char="•"/>
        <a:defRPr sz="21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spcAft>
          <a:spcPts val="450"/>
        </a:spcAft>
        <a:buClr>
          <a:srgbClr val="445B87"/>
        </a:buClr>
        <a:buFont typeface="Arial" panose="020B0604020202020204" pitchFamily="34" charset="0"/>
        <a:buChar char="•"/>
        <a:defRPr sz="2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p:cNvSpPr/>
          <p:nvPr userDrawn="1"/>
        </p:nvSpPr>
        <p:spPr>
          <a:xfrm>
            <a:off x="0" y="0"/>
            <a:ext cx="9144000" cy="884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Placeholder 1"/>
          <p:cNvSpPr>
            <a:spLocks noGrp="1"/>
          </p:cNvSpPr>
          <p:nvPr>
            <p:ph type="title"/>
          </p:nvPr>
        </p:nvSpPr>
        <p:spPr>
          <a:xfrm>
            <a:off x="402997" y="0"/>
            <a:ext cx="8486825" cy="8124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2997" y="1280873"/>
            <a:ext cx="8486825" cy="36137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71679"/>
            <a:ext cx="2057400" cy="274097"/>
          </a:xfrm>
          <a:prstGeom prst="rect">
            <a:avLst/>
          </a:prstGeom>
        </p:spPr>
        <p:txBody>
          <a:bodyPr vert="horz" lIns="91440" tIns="45720" rIns="91440" bIns="45720" rtlCol="0" anchor="ctr"/>
          <a:lstStyle>
            <a:lvl1pPr algn="l">
              <a:defRPr sz="900">
                <a:solidFill>
                  <a:schemeClr val="tx1">
                    <a:tint val="75000"/>
                  </a:schemeClr>
                </a:solidFill>
              </a:defRPr>
            </a:lvl1pPr>
          </a:lstStyle>
          <a:p>
            <a:fld id="{A2028909-212E-46D0-9123-1AE0420CCC00}" type="datetime1">
              <a:rPr lang="en-US" smtClean="0"/>
              <a:t>3/14/2022</a:t>
            </a:fld>
            <a:endParaRPr lang="en-US"/>
          </a:p>
        </p:txBody>
      </p:sp>
      <p:sp>
        <p:nvSpPr>
          <p:cNvPr id="5" name="Footer Placeholder 4"/>
          <p:cNvSpPr>
            <a:spLocks noGrp="1"/>
          </p:cNvSpPr>
          <p:nvPr>
            <p:ph type="ftr" sz="quarter" idx="3"/>
          </p:nvPr>
        </p:nvSpPr>
        <p:spPr>
          <a:xfrm>
            <a:off x="3028950" y="4771679"/>
            <a:ext cx="3086100" cy="27409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17" name="Rounded Rectangle 16"/>
          <p:cNvSpPr/>
          <p:nvPr userDrawn="1"/>
        </p:nvSpPr>
        <p:spPr>
          <a:xfrm>
            <a:off x="0" y="812461"/>
            <a:ext cx="1449299" cy="136391"/>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Rounded Rectangle 18"/>
          <p:cNvSpPr/>
          <p:nvPr userDrawn="1"/>
        </p:nvSpPr>
        <p:spPr>
          <a:xfrm>
            <a:off x="1961402" y="812461"/>
            <a:ext cx="7182599" cy="136391"/>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Rounded Rectangle 17"/>
          <p:cNvSpPr/>
          <p:nvPr userDrawn="1"/>
        </p:nvSpPr>
        <p:spPr>
          <a:xfrm>
            <a:off x="802405" y="812461"/>
            <a:ext cx="1449941" cy="136391"/>
          </a:xfrm>
          <a:prstGeom prst="roundRect">
            <a:avLst>
              <a:gd name="adj" fmla="val 50000"/>
            </a:avLst>
          </a:prstGeom>
          <a:solidFill>
            <a:srgbClr val="86B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Rounded Rectangle 20"/>
          <p:cNvSpPr/>
          <p:nvPr userDrawn="1"/>
        </p:nvSpPr>
        <p:spPr>
          <a:xfrm>
            <a:off x="7151044" y="4894579"/>
            <a:ext cx="1992957" cy="102965"/>
          </a:xfrm>
          <a:prstGeom prst="roundRect">
            <a:avLst>
              <a:gd name="adj" fmla="val 50000"/>
            </a:avLst>
          </a:prstGeom>
          <a:solidFill>
            <a:srgbClr val="44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Oval 21"/>
          <p:cNvSpPr/>
          <p:nvPr userDrawn="1"/>
        </p:nvSpPr>
        <p:spPr>
          <a:xfrm>
            <a:off x="8593894" y="4800586"/>
            <a:ext cx="295928" cy="296202"/>
          </a:xfrm>
          <a:prstGeom prst="ellipse">
            <a:avLst/>
          </a:prstGeom>
          <a:solidFill>
            <a:srgbClr val="445B8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200D3946-F23D-4C71-9244-525F5EB212F9}" type="slidenum">
              <a:rPr lang="en-US" sz="900" smtClean="0"/>
              <a:pPr algn="ctr"/>
              <a:t>‹#›</a:t>
            </a:fld>
            <a:endParaRPr lang="en-US" sz="900" dirty="0"/>
          </a:p>
        </p:txBody>
      </p:sp>
      <p:sp>
        <p:nvSpPr>
          <p:cNvPr id="14" name="Rounded Rectangle 19">
            <a:extLst>
              <a:ext uri="{FF2B5EF4-FFF2-40B4-BE49-F238E27FC236}">
                <a16:creationId xmlns:a16="http://schemas.microsoft.com/office/drawing/2014/main" id="{1C603CF3-52FB-42D8-B4A3-00AE31370924}"/>
              </a:ext>
            </a:extLst>
          </p:cNvPr>
          <p:cNvSpPr/>
          <p:nvPr userDrawn="1"/>
        </p:nvSpPr>
        <p:spPr>
          <a:xfrm>
            <a:off x="-5191" y="4894579"/>
            <a:ext cx="7156234" cy="102965"/>
          </a:xfrm>
          <a:prstGeom prst="roundRect">
            <a:avLst>
              <a:gd name="adj" fmla="val 50000"/>
            </a:avLst>
          </a:prstGeom>
          <a:solidFill>
            <a:srgbClr val="459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50128702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Lst>
  <p:transition>
    <p:fade/>
  </p:transition>
  <p:hf sldNum="0" hdr="0" ftr="0" dt="0"/>
  <p:txStyles>
    <p:titleStyle>
      <a:lvl1pPr algn="l" defTabSz="685783" rtl="0" eaLnBrk="1" latinLnBrk="0" hangingPunct="1">
        <a:lnSpc>
          <a:spcPct val="90000"/>
        </a:lnSpc>
        <a:spcBef>
          <a:spcPct val="0"/>
        </a:spcBef>
        <a:buNone/>
        <a:defRPr sz="2700" b="1" kern="1200">
          <a:solidFill>
            <a:srgbClr val="445B87"/>
          </a:solidFill>
          <a:latin typeface="+mn-lt"/>
          <a:ea typeface="+mj-ea"/>
          <a:cs typeface="+mj-cs"/>
        </a:defRPr>
      </a:lvl1pPr>
    </p:titleStyle>
    <p:bodyStyle>
      <a:lvl1pPr marL="171446" indent="-171446" algn="l" defTabSz="685783" rtl="0" eaLnBrk="1" latinLnBrk="0" hangingPunct="1">
        <a:lnSpc>
          <a:spcPct val="100000"/>
        </a:lnSpc>
        <a:spcBef>
          <a:spcPts val="450"/>
        </a:spcBef>
        <a:spcAft>
          <a:spcPts val="450"/>
        </a:spcAft>
        <a:buClr>
          <a:srgbClr val="445B87"/>
        </a:buClr>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100000"/>
        </a:lnSpc>
        <a:spcBef>
          <a:spcPts val="450"/>
        </a:spcBef>
        <a:spcAft>
          <a:spcPts val="450"/>
        </a:spcAft>
        <a:buClr>
          <a:srgbClr val="445B87"/>
        </a:buClr>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lnSpc>
          <a:spcPct val="100000"/>
        </a:lnSpc>
        <a:spcBef>
          <a:spcPts val="450"/>
        </a:spcBef>
        <a:spcAft>
          <a:spcPts val="450"/>
        </a:spcAft>
        <a:buClr>
          <a:srgbClr val="445B87"/>
        </a:buClr>
        <a:buFont typeface="Arial" panose="020B0604020202020204" pitchFamily="34" charset="0"/>
        <a:buChar char="•"/>
        <a:defRPr sz="2100" kern="1200">
          <a:solidFill>
            <a:schemeClr val="tx1"/>
          </a:solidFill>
          <a:latin typeface="+mn-lt"/>
          <a:ea typeface="+mn-ea"/>
          <a:cs typeface="+mn-cs"/>
        </a:defRPr>
      </a:lvl3pPr>
      <a:lvl4pPr marL="1200120" indent="-171446" algn="l" defTabSz="685783" rtl="0" eaLnBrk="1" latinLnBrk="0" hangingPunct="1">
        <a:lnSpc>
          <a:spcPct val="100000"/>
        </a:lnSpc>
        <a:spcBef>
          <a:spcPts val="450"/>
        </a:spcBef>
        <a:spcAft>
          <a:spcPts val="450"/>
        </a:spcAft>
        <a:buClr>
          <a:srgbClr val="445B87"/>
        </a:buClr>
        <a:buFont typeface="Arial" panose="020B0604020202020204" pitchFamily="34" charset="0"/>
        <a:buChar char="•"/>
        <a:defRPr sz="2100" kern="1200">
          <a:solidFill>
            <a:schemeClr val="tx1"/>
          </a:solidFill>
          <a:latin typeface="+mn-lt"/>
          <a:ea typeface="+mn-ea"/>
          <a:cs typeface="+mn-cs"/>
        </a:defRPr>
      </a:lvl4pPr>
      <a:lvl5pPr marL="1543012" indent="-171446" algn="l" defTabSz="685783" rtl="0" eaLnBrk="1" latinLnBrk="0" hangingPunct="1">
        <a:lnSpc>
          <a:spcPct val="100000"/>
        </a:lnSpc>
        <a:spcBef>
          <a:spcPts val="450"/>
        </a:spcBef>
        <a:spcAft>
          <a:spcPts val="450"/>
        </a:spcAft>
        <a:buClr>
          <a:srgbClr val="445B87"/>
        </a:buClr>
        <a:buFont typeface="Arial" panose="020B0604020202020204" pitchFamily="34" charset="0"/>
        <a:buChar char="•"/>
        <a:defRPr sz="21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53.xml"/><Relationship Id="rId5" Type="http://schemas.openxmlformats.org/officeDocument/2006/relationships/image" Target="../media/image26.png"/><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5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56.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9.png"/><Relationship Id="rId7" Type="http://schemas.openxmlformats.org/officeDocument/2006/relationships/diagramColors" Target="../diagrams/colors4.xml"/><Relationship Id="rId2" Type="http://schemas.openxmlformats.org/officeDocument/2006/relationships/notesSlide" Target="../notesSlides/notesSlide18.xml"/><Relationship Id="rId1" Type="http://schemas.openxmlformats.org/officeDocument/2006/relationships/slideLayout" Target="../slideLayouts/slideLayout5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hord 18">
            <a:extLst>
              <a:ext uri="{FF2B5EF4-FFF2-40B4-BE49-F238E27FC236}">
                <a16:creationId xmlns:a16="http://schemas.microsoft.com/office/drawing/2014/main" id="{F5AC88AD-07C0-4940-AD28-65C097F6BB49}"/>
              </a:ext>
            </a:extLst>
          </p:cNvPr>
          <p:cNvSpPr/>
          <p:nvPr/>
        </p:nvSpPr>
        <p:spPr>
          <a:xfrm rot="1347996" flipH="1" flipV="1">
            <a:off x="2249030" y="-293022"/>
            <a:ext cx="2357442" cy="5101227"/>
          </a:xfrm>
          <a:custGeom>
            <a:avLst/>
            <a:gdLst>
              <a:gd name="connsiteX0" fmla="*/ 2731532 w 3563432"/>
              <a:gd name="connsiteY0" fmla="*/ 7238387 h 7841992"/>
              <a:gd name="connsiteX1" fmla="*/ 30627 w 3563432"/>
              <a:gd name="connsiteY1" fmla="*/ 4644883 h 7841992"/>
              <a:gd name="connsiteX2" fmla="*/ 405127 w 3563432"/>
              <a:gd name="connsiteY2" fmla="*/ 1431676 h 7841992"/>
              <a:gd name="connsiteX3" fmla="*/ 2731532 w 3563432"/>
              <a:gd name="connsiteY3" fmla="*/ 7238387 h 7841992"/>
              <a:gd name="connsiteX0" fmla="*/ 2721942 w 2721942"/>
              <a:gd name="connsiteY0" fmla="*/ 4978413 h 5585295"/>
              <a:gd name="connsiteX1" fmla="*/ 21037 w 2721942"/>
              <a:gd name="connsiteY1" fmla="*/ 2384909 h 5585295"/>
              <a:gd name="connsiteX2" fmla="*/ 511893 w 2721942"/>
              <a:gd name="connsiteY2" fmla="*/ 0 h 5585295"/>
              <a:gd name="connsiteX3" fmla="*/ 2721942 w 2721942"/>
              <a:gd name="connsiteY3" fmla="*/ 4978413 h 5585295"/>
              <a:gd name="connsiteX0" fmla="*/ 2429870 w 2429870"/>
              <a:gd name="connsiteY0" fmla="*/ 4477223 h 5195028"/>
              <a:gd name="connsiteX1" fmla="*/ 21037 w 2429870"/>
              <a:gd name="connsiteY1" fmla="*/ 2384909 h 5195028"/>
              <a:gd name="connsiteX2" fmla="*/ 511893 w 2429870"/>
              <a:gd name="connsiteY2" fmla="*/ 0 h 5195028"/>
              <a:gd name="connsiteX3" fmla="*/ 2429870 w 2429870"/>
              <a:gd name="connsiteY3" fmla="*/ 4477223 h 5195028"/>
              <a:gd name="connsiteX0" fmla="*/ 2331212 w 2331212"/>
              <a:gd name="connsiteY0" fmla="*/ 4546293 h 5246999"/>
              <a:gd name="connsiteX1" fmla="*/ 21037 w 2331212"/>
              <a:gd name="connsiteY1" fmla="*/ 2384909 h 5246999"/>
              <a:gd name="connsiteX2" fmla="*/ 511893 w 2331212"/>
              <a:gd name="connsiteY2" fmla="*/ 0 h 5246999"/>
              <a:gd name="connsiteX3" fmla="*/ 2331212 w 2331212"/>
              <a:gd name="connsiteY3" fmla="*/ 4546293 h 5246999"/>
              <a:gd name="connsiteX0" fmla="*/ 2331212 w 2334680"/>
              <a:gd name="connsiteY0" fmla="*/ 4546293 h 5308238"/>
              <a:gd name="connsiteX1" fmla="*/ 944859 w 2334680"/>
              <a:gd name="connsiteY1" fmla="*/ 5101227 h 5308238"/>
              <a:gd name="connsiteX2" fmla="*/ 21037 w 2334680"/>
              <a:gd name="connsiteY2" fmla="*/ 2384909 h 5308238"/>
              <a:gd name="connsiteX3" fmla="*/ 511893 w 2334680"/>
              <a:gd name="connsiteY3" fmla="*/ 0 h 5308238"/>
              <a:gd name="connsiteX4" fmla="*/ 2331212 w 2334680"/>
              <a:gd name="connsiteY4" fmla="*/ 4546293 h 5308238"/>
              <a:gd name="connsiteX0" fmla="*/ 2331212 w 2379957"/>
              <a:gd name="connsiteY0" fmla="*/ 4546293 h 5293915"/>
              <a:gd name="connsiteX1" fmla="*/ 944859 w 2379957"/>
              <a:gd name="connsiteY1" fmla="*/ 5101227 h 5293915"/>
              <a:gd name="connsiteX2" fmla="*/ 21037 w 2379957"/>
              <a:gd name="connsiteY2" fmla="*/ 2384909 h 5293915"/>
              <a:gd name="connsiteX3" fmla="*/ 511893 w 2379957"/>
              <a:gd name="connsiteY3" fmla="*/ 0 h 5293915"/>
              <a:gd name="connsiteX4" fmla="*/ 2331212 w 2379957"/>
              <a:gd name="connsiteY4" fmla="*/ 4546293 h 5293915"/>
              <a:gd name="connsiteX0" fmla="*/ 2331212 w 2331212"/>
              <a:gd name="connsiteY0" fmla="*/ 4546293 h 5101227"/>
              <a:gd name="connsiteX1" fmla="*/ 944859 w 2331212"/>
              <a:gd name="connsiteY1" fmla="*/ 5101227 h 5101227"/>
              <a:gd name="connsiteX2" fmla="*/ 21037 w 2331212"/>
              <a:gd name="connsiteY2" fmla="*/ 2384909 h 5101227"/>
              <a:gd name="connsiteX3" fmla="*/ 511893 w 2331212"/>
              <a:gd name="connsiteY3" fmla="*/ 0 h 5101227"/>
              <a:gd name="connsiteX4" fmla="*/ 2331212 w 2331212"/>
              <a:gd name="connsiteY4" fmla="*/ 4546293 h 5101227"/>
              <a:gd name="connsiteX0" fmla="*/ 2338291 w 2338291"/>
              <a:gd name="connsiteY0" fmla="*/ 4529230 h 5101227"/>
              <a:gd name="connsiteX1" fmla="*/ 944859 w 2338291"/>
              <a:gd name="connsiteY1" fmla="*/ 5101227 h 5101227"/>
              <a:gd name="connsiteX2" fmla="*/ 21037 w 2338291"/>
              <a:gd name="connsiteY2" fmla="*/ 2384909 h 5101227"/>
              <a:gd name="connsiteX3" fmla="*/ 511893 w 2338291"/>
              <a:gd name="connsiteY3" fmla="*/ 0 h 5101227"/>
              <a:gd name="connsiteX4" fmla="*/ 2338291 w 2338291"/>
              <a:gd name="connsiteY4" fmla="*/ 4529230 h 5101227"/>
              <a:gd name="connsiteX0" fmla="*/ 2357442 w 2357442"/>
              <a:gd name="connsiteY0" fmla="*/ 4507174 h 5101227"/>
              <a:gd name="connsiteX1" fmla="*/ 944859 w 2357442"/>
              <a:gd name="connsiteY1" fmla="*/ 5101227 h 5101227"/>
              <a:gd name="connsiteX2" fmla="*/ 21037 w 2357442"/>
              <a:gd name="connsiteY2" fmla="*/ 2384909 h 5101227"/>
              <a:gd name="connsiteX3" fmla="*/ 511893 w 2357442"/>
              <a:gd name="connsiteY3" fmla="*/ 0 h 5101227"/>
              <a:gd name="connsiteX4" fmla="*/ 2357442 w 2357442"/>
              <a:gd name="connsiteY4" fmla="*/ 4507174 h 5101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42" h="5101227">
                <a:moveTo>
                  <a:pt x="2357442" y="4507174"/>
                </a:moveTo>
                <a:lnTo>
                  <a:pt x="944859" y="5101227"/>
                </a:lnTo>
                <a:cubicBezTo>
                  <a:pt x="559830" y="4740996"/>
                  <a:pt x="93198" y="3235114"/>
                  <a:pt x="21037" y="2384909"/>
                </a:cubicBezTo>
                <a:cubicBezTo>
                  <a:pt x="-76293" y="1244657"/>
                  <a:pt x="177192" y="896389"/>
                  <a:pt x="511893" y="0"/>
                </a:cubicBezTo>
                <a:lnTo>
                  <a:pt x="2357442" y="4507174"/>
                </a:lnTo>
                <a:close/>
              </a:path>
            </a:pathLst>
          </a:custGeom>
          <a:solidFill>
            <a:schemeClr val="accent4">
              <a:lumMod val="20000"/>
              <a:lumOff val="8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977361" y="1787049"/>
            <a:ext cx="3753124" cy="1574164"/>
          </a:xfrm>
        </p:spPr>
        <p:txBody>
          <a:bodyPr anchor="ctr">
            <a:noAutofit/>
          </a:bodyPr>
          <a:lstStyle/>
          <a:p>
            <a:pPr algn="l"/>
            <a:r>
              <a:rPr lang="en-US" sz="2800" dirty="0">
                <a:solidFill>
                  <a:srgbClr val="053367"/>
                </a:solidFill>
                <a:latin typeface="Franklin Gothic Medium Cond" panose="020B0606030402020204" pitchFamily="34" charset="0"/>
              </a:rPr>
              <a:t>A New Model for Higher Education Quality Assurance:</a:t>
            </a:r>
            <a:br>
              <a:rPr lang="en-US" sz="2800" dirty="0">
                <a:solidFill>
                  <a:srgbClr val="053367"/>
                </a:solidFill>
                <a:latin typeface="Franklin Gothic Medium Cond" panose="020B0606030402020204" pitchFamily="34" charset="0"/>
              </a:rPr>
            </a:br>
            <a:br>
              <a:rPr lang="en-US" sz="1400" dirty="0">
                <a:solidFill>
                  <a:srgbClr val="053367"/>
                </a:solidFill>
                <a:latin typeface="Franklin Gothic Medium Cond" panose="020B0606030402020204" pitchFamily="34" charset="0"/>
              </a:rPr>
            </a:br>
            <a:r>
              <a:rPr lang="en-US" sz="2800" dirty="0">
                <a:solidFill>
                  <a:srgbClr val="053367"/>
                </a:solidFill>
                <a:latin typeface="Franklin Gothic Medium Cond" panose="020B0606030402020204" pitchFamily="34" charset="0"/>
              </a:rPr>
              <a:t>An Overview of the GI Bill</a:t>
            </a:r>
            <a:r>
              <a:rPr lang="en-US" sz="2800" baseline="32000" dirty="0">
                <a:latin typeface="Franklin Gothic Medium Cond" panose="020B0606030402020204" pitchFamily="34" charset="0"/>
              </a:rPr>
              <a:t>®</a:t>
            </a:r>
            <a:r>
              <a:rPr lang="en-US" sz="2800" dirty="0">
                <a:solidFill>
                  <a:srgbClr val="053367"/>
                </a:solidFill>
                <a:latin typeface="Franklin Gothic Medium Cond" panose="020B0606030402020204" pitchFamily="34" charset="0"/>
              </a:rPr>
              <a:t> Risk-Based Review Pilot</a:t>
            </a:r>
            <a:br>
              <a:rPr lang="en-US" sz="2800" dirty="0">
                <a:solidFill>
                  <a:srgbClr val="053367"/>
                </a:solidFill>
                <a:latin typeface="Franklin Gothic Medium Cond" panose="020B0606030402020204" pitchFamily="34" charset="0"/>
              </a:rPr>
            </a:br>
            <a:br>
              <a:rPr lang="en-US" sz="2800" dirty="0">
                <a:solidFill>
                  <a:srgbClr val="053367"/>
                </a:solidFill>
                <a:latin typeface="Franklin Gothic Medium Cond" panose="020B0606030402020204" pitchFamily="34" charset="0"/>
              </a:rPr>
            </a:br>
            <a:r>
              <a:rPr lang="en-US" sz="1400" dirty="0">
                <a:solidFill>
                  <a:srgbClr val="053367"/>
                </a:solidFill>
                <a:latin typeface="Franklin Gothic Medium Cond" panose="020B0606030402020204" pitchFamily="34" charset="0"/>
              </a:rPr>
              <a:t>Dr. Joe Wescott</a:t>
            </a:r>
            <a:br>
              <a:rPr lang="en-US" sz="1400" dirty="0">
                <a:solidFill>
                  <a:srgbClr val="053367"/>
                </a:solidFill>
                <a:latin typeface="Franklin Gothic Medium Cond" panose="020B0606030402020204" pitchFamily="34" charset="0"/>
              </a:rPr>
            </a:br>
            <a:r>
              <a:rPr lang="en-US" sz="1400" dirty="0">
                <a:solidFill>
                  <a:srgbClr val="053367"/>
                </a:solidFill>
                <a:latin typeface="Franklin Gothic Medium Cond" panose="020B0606030402020204" pitchFamily="34" charset="0"/>
              </a:rPr>
              <a:t>Legislative Liaison, NASAA</a:t>
            </a:r>
            <a:br>
              <a:rPr lang="en-US" sz="1400" dirty="0">
                <a:solidFill>
                  <a:srgbClr val="053367"/>
                </a:solidFill>
                <a:latin typeface="Franklin Gothic Medium Cond" panose="020B0606030402020204" pitchFamily="34" charset="0"/>
              </a:rPr>
            </a:br>
            <a:r>
              <a:rPr lang="en-US" sz="1400" dirty="0">
                <a:latin typeface="Franklin Gothic Medium Cond" panose="020B0606030402020204" pitchFamily="34" charset="0"/>
              </a:rPr>
              <a:t>National Risk-Based Survey Project Director</a:t>
            </a:r>
            <a:endParaRPr lang="en-US" sz="1400" dirty="0">
              <a:solidFill>
                <a:srgbClr val="053367"/>
              </a:solidFill>
              <a:latin typeface="Franklin Gothic Medium Cond" panose="020B0606030402020204" pitchFamily="34" charset="0"/>
            </a:endParaRPr>
          </a:p>
        </p:txBody>
      </p:sp>
      <p:pic>
        <p:nvPicPr>
          <p:cNvPr id="5" name="Picture 2">
            <a:extLst>
              <a:ext uri="{FF2B5EF4-FFF2-40B4-BE49-F238E27FC236}">
                <a16:creationId xmlns:a16="http://schemas.microsoft.com/office/drawing/2014/main" id="{BAEE82B2-962D-4882-A2CA-B74C8AFFA2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35" r="-3" b="-3"/>
          <a:stretch/>
        </p:blipFill>
        <p:spPr bwMode="auto">
          <a:xfrm flipV="1">
            <a:off x="0" y="0"/>
            <a:ext cx="4722458" cy="5148252"/>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6" name="Picture 1" descr="EDCounsel">
            <a:extLst>
              <a:ext uri="{FF2B5EF4-FFF2-40B4-BE49-F238E27FC236}">
                <a16:creationId xmlns:a16="http://schemas.microsoft.com/office/drawing/2014/main" id="{78D525A2-316F-483A-9C9C-52B5E26A87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5286" y="4473872"/>
            <a:ext cx="1372151" cy="2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Shape 6">
            <a:extLst>
              <a:ext uri="{FF2B5EF4-FFF2-40B4-BE49-F238E27FC236}">
                <a16:creationId xmlns:a16="http://schemas.microsoft.com/office/drawing/2014/main" id="{34D5ED6C-BA05-43BF-81F8-CEDFC3E8112D}"/>
              </a:ext>
            </a:extLst>
          </p:cNvPr>
          <p:cNvSpPr/>
          <p:nvPr/>
        </p:nvSpPr>
        <p:spPr>
          <a:xfrm>
            <a:off x="7659757" y="4068417"/>
            <a:ext cx="821567" cy="822960"/>
          </a:xfrm>
          <a:custGeom>
            <a:avLst/>
            <a:gdLst>
              <a:gd name="connsiteX0" fmla="*/ 1685216 w 4715583"/>
              <a:gd name="connsiteY0" fmla="*/ 128469 h 4738254"/>
              <a:gd name="connsiteX1" fmla="*/ 1549190 w 4715583"/>
              <a:gd name="connsiteY1" fmla="*/ 136026 h 4738254"/>
              <a:gd name="connsiteX2" fmla="*/ 1526519 w 4715583"/>
              <a:gd name="connsiteY2" fmla="*/ 196482 h 4738254"/>
              <a:gd name="connsiteX3" fmla="*/ 1450949 w 4715583"/>
              <a:gd name="connsiteY3" fmla="*/ 181368 h 4738254"/>
              <a:gd name="connsiteX4" fmla="*/ 1027755 w 4715583"/>
              <a:gd name="connsiteY4" fmla="*/ 415636 h 4738254"/>
              <a:gd name="connsiteX5" fmla="*/ 702803 w 4715583"/>
              <a:gd name="connsiteY5" fmla="*/ 687689 h 4738254"/>
              <a:gd name="connsiteX6" fmla="*/ 476092 w 4715583"/>
              <a:gd name="connsiteY6" fmla="*/ 937071 h 4738254"/>
              <a:gd name="connsiteX7" fmla="*/ 173811 w 4715583"/>
              <a:gd name="connsiteY7" fmla="*/ 1435834 h 4738254"/>
              <a:gd name="connsiteX8" fmla="*/ 188925 w 4715583"/>
              <a:gd name="connsiteY8" fmla="*/ 1496291 h 4738254"/>
              <a:gd name="connsiteX9" fmla="*/ 128469 w 4715583"/>
              <a:gd name="connsiteY9" fmla="*/ 1571861 h 4738254"/>
              <a:gd name="connsiteX10" fmla="*/ 22671 w 4715583"/>
              <a:gd name="connsiteY10" fmla="*/ 2032839 h 4738254"/>
              <a:gd name="connsiteX11" fmla="*/ 0 w 4715583"/>
              <a:gd name="connsiteY11" fmla="*/ 2456033 h 4738254"/>
              <a:gd name="connsiteX12" fmla="*/ 45342 w 4715583"/>
              <a:gd name="connsiteY12" fmla="*/ 2901897 h 4738254"/>
              <a:gd name="connsiteX13" fmla="*/ 196483 w 4715583"/>
              <a:gd name="connsiteY13" fmla="*/ 3370433 h 4738254"/>
              <a:gd name="connsiteX14" fmla="*/ 241825 w 4715583"/>
              <a:gd name="connsiteY14" fmla="*/ 3370433 h 4738254"/>
              <a:gd name="connsiteX15" fmla="*/ 249382 w 4715583"/>
              <a:gd name="connsiteY15" fmla="*/ 3453560 h 4738254"/>
              <a:gd name="connsiteX16" fmla="*/ 589448 w 4715583"/>
              <a:gd name="connsiteY16" fmla="*/ 3944767 h 4738254"/>
              <a:gd name="connsiteX17" fmla="*/ 793487 w 4715583"/>
              <a:gd name="connsiteY17" fmla="*/ 4141249 h 4738254"/>
              <a:gd name="connsiteX18" fmla="*/ 937071 w 4715583"/>
              <a:gd name="connsiteY18" fmla="*/ 4254605 h 4738254"/>
              <a:gd name="connsiteX19" fmla="*/ 1050426 w 4715583"/>
              <a:gd name="connsiteY19" fmla="*/ 4352846 h 4738254"/>
              <a:gd name="connsiteX20" fmla="*/ 1314922 w 4715583"/>
              <a:gd name="connsiteY20" fmla="*/ 4503986 h 4738254"/>
              <a:gd name="connsiteX21" fmla="*/ 1541633 w 4715583"/>
              <a:gd name="connsiteY21" fmla="*/ 4602228 h 4738254"/>
              <a:gd name="connsiteX22" fmla="*/ 1813686 w 4715583"/>
              <a:gd name="connsiteY22" fmla="*/ 4670241 h 4738254"/>
              <a:gd name="connsiteX23" fmla="*/ 2108410 w 4715583"/>
              <a:gd name="connsiteY23" fmla="*/ 4715583 h 4738254"/>
              <a:gd name="connsiteX24" fmla="*/ 2350235 w 4715583"/>
              <a:gd name="connsiteY24" fmla="*/ 4738254 h 4738254"/>
              <a:gd name="connsiteX25" fmla="*/ 2637402 w 4715583"/>
              <a:gd name="connsiteY25" fmla="*/ 4730697 h 4738254"/>
              <a:gd name="connsiteX26" fmla="*/ 2947240 w 4715583"/>
              <a:gd name="connsiteY26" fmla="*/ 4670241 h 4738254"/>
              <a:gd name="connsiteX27" fmla="*/ 3068152 w 4715583"/>
              <a:gd name="connsiteY27" fmla="*/ 4609785 h 4738254"/>
              <a:gd name="connsiteX28" fmla="*/ 3151279 w 4715583"/>
              <a:gd name="connsiteY28" fmla="*/ 4609785 h 4738254"/>
              <a:gd name="connsiteX29" fmla="*/ 3453560 w 4715583"/>
              <a:gd name="connsiteY29" fmla="*/ 4466201 h 4738254"/>
              <a:gd name="connsiteX30" fmla="*/ 3710499 w 4715583"/>
              <a:gd name="connsiteY30" fmla="*/ 4307504 h 4738254"/>
              <a:gd name="connsiteX31" fmla="*/ 4020337 w 4715583"/>
              <a:gd name="connsiteY31" fmla="*/ 4050565 h 4738254"/>
              <a:gd name="connsiteX32" fmla="*/ 4254605 w 4715583"/>
              <a:gd name="connsiteY32" fmla="*/ 3778512 h 4738254"/>
              <a:gd name="connsiteX33" fmla="*/ 4420859 w 4715583"/>
              <a:gd name="connsiteY33" fmla="*/ 3529130 h 4738254"/>
              <a:gd name="connsiteX34" fmla="*/ 4587114 w 4715583"/>
              <a:gd name="connsiteY34" fmla="*/ 3173950 h 4738254"/>
              <a:gd name="connsiteX35" fmla="*/ 4572000 w 4715583"/>
              <a:gd name="connsiteY35" fmla="*/ 3121051 h 4738254"/>
              <a:gd name="connsiteX36" fmla="*/ 4640013 w 4715583"/>
              <a:gd name="connsiteY36" fmla="*/ 3083266 h 4738254"/>
              <a:gd name="connsiteX37" fmla="*/ 4715583 w 4715583"/>
              <a:gd name="connsiteY37" fmla="*/ 2584502 h 4738254"/>
              <a:gd name="connsiteX38" fmla="*/ 4715583 w 4715583"/>
              <a:gd name="connsiteY38" fmla="*/ 2297335 h 4738254"/>
              <a:gd name="connsiteX39" fmla="*/ 4692912 w 4715583"/>
              <a:gd name="connsiteY39" fmla="*/ 1995054 h 4738254"/>
              <a:gd name="connsiteX40" fmla="*/ 4670241 w 4715583"/>
              <a:gd name="connsiteY40" fmla="*/ 1964826 h 4738254"/>
              <a:gd name="connsiteX41" fmla="*/ 4670241 w 4715583"/>
              <a:gd name="connsiteY41" fmla="*/ 1927041 h 4738254"/>
              <a:gd name="connsiteX42" fmla="*/ 4647570 w 4715583"/>
              <a:gd name="connsiteY42" fmla="*/ 1685216 h 4738254"/>
              <a:gd name="connsiteX43" fmla="*/ 4602228 w 4715583"/>
              <a:gd name="connsiteY43" fmla="*/ 1654988 h 4738254"/>
              <a:gd name="connsiteX44" fmla="*/ 4572000 w 4715583"/>
              <a:gd name="connsiteY44" fmla="*/ 1518962 h 4738254"/>
              <a:gd name="connsiteX45" fmla="*/ 4398188 w 4715583"/>
              <a:gd name="connsiteY45" fmla="*/ 1148667 h 4738254"/>
              <a:gd name="connsiteX46" fmla="*/ 4345289 w 4715583"/>
              <a:gd name="connsiteY46" fmla="*/ 1133553 h 4738254"/>
              <a:gd name="connsiteX47" fmla="*/ 4352846 w 4715583"/>
              <a:gd name="connsiteY47" fmla="*/ 1103325 h 4738254"/>
              <a:gd name="connsiteX48" fmla="*/ 4080793 w 4715583"/>
              <a:gd name="connsiteY48" fmla="*/ 748145 h 4738254"/>
              <a:gd name="connsiteX49" fmla="*/ 3891868 w 4715583"/>
              <a:gd name="connsiteY49" fmla="*/ 559220 h 4738254"/>
              <a:gd name="connsiteX50" fmla="*/ 3619815 w 4715583"/>
              <a:gd name="connsiteY50" fmla="*/ 385408 h 4738254"/>
              <a:gd name="connsiteX51" fmla="*/ 3408218 w 4715583"/>
              <a:gd name="connsiteY51" fmla="*/ 249382 h 4738254"/>
              <a:gd name="connsiteX52" fmla="*/ 3189064 w 4715583"/>
              <a:gd name="connsiteY52" fmla="*/ 166254 h 4738254"/>
              <a:gd name="connsiteX53" fmla="*/ 3007696 w 4715583"/>
              <a:gd name="connsiteY53" fmla="*/ 98241 h 4738254"/>
              <a:gd name="connsiteX54" fmla="*/ 2871669 w 4715583"/>
              <a:gd name="connsiteY54" fmla="*/ 52899 h 4738254"/>
              <a:gd name="connsiteX55" fmla="*/ 2818770 w 4715583"/>
              <a:gd name="connsiteY55" fmla="*/ 45342 h 4738254"/>
              <a:gd name="connsiteX56" fmla="*/ 2652516 w 4715583"/>
              <a:gd name="connsiteY56" fmla="*/ 15114 h 4738254"/>
              <a:gd name="connsiteX57" fmla="*/ 2410691 w 4715583"/>
              <a:gd name="connsiteY57" fmla="*/ 0 h 4738254"/>
              <a:gd name="connsiteX58" fmla="*/ 2282221 w 4715583"/>
              <a:gd name="connsiteY58" fmla="*/ 7557 h 4738254"/>
              <a:gd name="connsiteX59" fmla="*/ 2176423 w 4715583"/>
              <a:gd name="connsiteY59" fmla="*/ 0 h 4738254"/>
              <a:gd name="connsiteX60" fmla="*/ 2055511 w 4715583"/>
              <a:gd name="connsiteY60" fmla="*/ 30228 h 4738254"/>
              <a:gd name="connsiteX61" fmla="*/ 1979940 w 4715583"/>
              <a:gd name="connsiteY61" fmla="*/ 30228 h 4738254"/>
              <a:gd name="connsiteX62" fmla="*/ 1806129 w 4715583"/>
              <a:gd name="connsiteY62" fmla="*/ 75570 h 4738254"/>
              <a:gd name="connsiteX63" fmla="*/ 1715444 w 4715583"/>
              <a:gd name="connsiteY63" fmla="*/ 83127 h 4738254"/>
              <a:gd name="connsiteX64" fmla="*/ 1685216 w 4715583"/>
              <a:gd name="connsiteY64" fmla="*/ 128469 h 47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715583" h="4738254">
                <a:moveTo>
                  <a:pt x="1685216" y="128469"/>
                </a:moveTo>
                <a:lnTo>
                  <a:pt x="1549190" y="136026"/>
                </a:lnTo>
                <a:lnTo>
                  <a:pt x="1526519" y="196482"/>
                </a:lnTo>
                <a:lnTo>
                  <a:pt x="1450949" y="181368"/>
                </a:lnTo>
                <a:lnTo>
                  <a:pt x="1027755" y="415636"/>
                </a:lnTo>
                <a:lnTo>
                  <a:pt x="702803" y="687689"/>
                </a:lnTo>
                <a:lnTo>
                  <a:pt x="476092" y="937071"/>
                </a:lnTo>
                <a:lnTo>
                  <a:pt x="173811" y="1435834"/>
                </a:lnTo>
                <a:lnTo>
                  <a:pt x="188925" y="1496291"/>
                </a:lnTo>
                <a:lnTo>
                  <a:pt x="128469" y="1571861"/>
                </a:lnTo>
                <a:lnTo>
                  <a:pt x="22671" y="2032839"/>
                </a:lnTo>
                <a:lnTo>
                  <a:pt x="0" y="2456033"/>
                </a:lnTo>
                <a:lnTo>
                  <a:pt x="45342" y="2901897"/>
                </a:lnTo>
                <a:lnTo>
                  <a:pt x="196483" y="3370433"/>
                </a:lnTo>
                <a:lnTo>
                  <a:pt x="241825" y="3370433"/>
                </a:lnTo>
                <a:lnTo>
                  <a:pt x="249382" y="3453560"/>
                </a:lnTo>
                <a:lnTo>
                  <a:pt x="589448" y="3944767"/>
                </a:lnTo>
                <a:lnTo>
                  <a:pt x="793487" y="4141249"/>
                </a:lnTo>
                <a:lnTo>
                  <a:pt x="937071" y="4254605"/>
                </a:lnTo>
                <a:lnTo>
                  <a:pt x="1050426" y="4352846"/>
                </a:lnTo>
                <a:lnTo>
                  <a:pt x="1314922" y="4503986"/>
                </a:lnTo>
                <a:lnTo>
                  <a:pt x="1541633" y="4602228"/>
                </a:lnTo>
                <a:lnTo>
                  <a:pt x="1813686" y="4670241"/>
                </a:lnTo>
                <a:lnTo>
                  <a:pt x="2108410" y="4715583"/>
                </a:lnTo>
                <a:lnTo>
                  <a:pt x="2350235" y="4738254"/>
                </a:lnTo>
                <a:lnTo>
                  <a:pt x="2637402" y="4730697"/>
                </a:lnTo>
                <a:lnTo>
                  <a:pt x="2947240" y="4670241"/>
                </a:lnTo>
                <a:lnTo>
                  <a:pt x="3068152" y="4609785"/>
                </a:lnTo>
                <a:lnTo>
                  <a:pt x="3151279" y="4609785"/>
                </a:lnTo>
                <a:lnTo>
                  <a:pt x="3453560" y="4466201"/>
                </a:lnTo>
                <a:lnTo>
                  <a:pt x="3710499" y="4307504"/>
                </a:lnTo>
                <a:lnTo>
                  <a:pt x="4020337" y="4050565"/>
                </a:lnTo>
                <a:lnTo>
                  <a:pt x="4254605" y="3778512"/>
                </a:lnTo>
                <a:lnTo>
                  <a:pt x="4420859" y="3529130"/>
                </a:lnTo>
                <a:lnTo>
                  <a:pt x="4587114" y="3173950"/>
                </a:lnTo>
                <a:lnTo>
                  <a:pt x="4572000" y="3121051"/>
                </a:lnTo>
                <a:lnTo>
                  <a:pt x="4640013" y="3083266"/>
                </a:lnTo>
                <a:lnTo>
                  <a:pt x="4715583" y="2584502"/>
                </a:lnTo>
                <a:lnTo>
                  <a:pt x="4715583" y="2297335"/>
                </a:lnTo>
                <a:lnTo>
                  <a:pt x="4692912" y="1995054"/>
                </a:lnTo>
                <a:lnTo>
                  <a:pt x="4670241" y="1964826"/>
                </a:lnTo>
                <a:lnTo>
                  <a:pt x="4670241" y="1927041"/>
                </a:lnTo>
                <a:lnTo>
                  <a:pt x="4647570" y="1685216"/>
                </a:lnTo>
                <a:lnTo>
                  <a:pt x="4602228" y="1654988"/>
                </a:lnTo>
                <a:lnTo>
                  <a:pt x="4572000" y="1518962"/>
                </a:lnTo>
                <a:lnTo>
                  <a:pt x="4398188" y="1148667"/>
                </a:lnTo>
                <a:lnTo>
                  <a:pt x="4345289" y="1133553"/>
                </a:lnTo>
                <a:lnTo>
                  <a:pt x="4352846" y="1103325"/>
                </a:lnTo>
                <a:lnTo>
                  <a:pt x="4080793" y="748145"/>
                </a:lnTo>
                <a:lnTo>
                  <a:pt x="3891868" y="559220"/>
                </a:lnTo>
                <a:lnTo>
                  <a:pt x="3619815" y="385408"/>
                </a:lnTo>
                <a:lnTo>
                  <a:pt x="3408218" y="249382"/>
                </a:lnTo>
                <a:lnTo>
                  <a:pt x="3189064" y="166254"/>
                </a:lnTo>
                <a:lnTo>
                  <a:pt x="3007696" y="98241"/>
                </a:lnTo>
                <a:lnTo>
                  <a:pt x="2871669" y="52899"/>
                </a:lnTo>
                <a:lnTo>
                  <a:pt x="2818770" y="45342"/>
                </a:lnTo>
                <a:lnTo>
                  <a:pt x="2652516" y="15114"/>
                </a:lnTo>
                <a:lnTo>
                  <a:pt x="2410691" y="0"/>
                </a:lnTo>
                <a:lnTo>
                  <a:pt x="2282221" y="7557"/>
                </a:lnTo>
                <a:lnTo>
                  <a:pt x="2176423" y="0"/>
                </a:lnTo>
                <a:lnTo>
                  <a:pt x="2055511" y="30228"/>
                </a:lnTo>
                <a:lnTo>
                  <a:pt x="1979940" y="30228"/>
                </a:lnTo>
                <a:lnTo>
                  <a:pt x="1806129" y="75570"/>
                </a:lnTo>
                <a:lnTo>
                  <a:pt x="1715444" y="83127"/>
                </a:lnTo>
                <a:lnTo>
                  <a:pt x="1685216" y="128469"/>
                </a:lnTo>
                <a:close/>
              </a:path>
            </a:pathLst>
          </a:custGeom>
          <a:blipFill>
            <a:blip r:embed="rId5"/>
            <a:stretch>
              <a:fillRect l="-3545" t="-4545" r="-5743" b="-6344"/>
            </a:stretch>
          </a:blipFill>
          <a:ln>
            <a:noFill/>
          </a:ln>
          <a:effectLst>
            <a:softEdge rad="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32356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E84712-2D61-4088-9AA6-39F3EF282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2"/>
            <a:ext cx="9144000" cy="5148264"/>
          </a:xfrm>
          <a:prstGeom prst="rect">
            <a:avLst/>
          </a:prstGeom>
          <a:solidFill>
            <a:srgbClr val="203864">
              <a:alpha val="65098"/>
            </a:srgbClr>
          </a:solidFill>
          <a:ln>
            <a:noFill/>
          </a:ln>
        </p:spPr>
      </p:pic>
      <p:sp>
        <p:nvSpPr>
          <p:cNvPr id="4" name="Rectangle 3">
            <a:extLst>
              <a:ext uri="{FF2B5EF4-FFF2-40B4-BE49-F238E27FC236}">
                <a16:creationId xmlns:a16="http://schemas.microsoft.com/office/drawing/2014/main" id="{A0C2EA03-E830-4FF3-946D-ED0B3F212EFE}"/>
              </a:ext>
            </a:extLst>
          </p:cNvPr>
          <p:cNvSpPr/>
          <p:nvPr/>
        </p:nvSpPr>
        <p:spPr>
          <a:xfrm>
            <a:off x="756830" y="691401"/>
            <a:ext cx="7630341" cy="376546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9604" rtl="0" eaLnBrk="1" fontAlgn="auto" latinLnBrk="0" hangingPunct="0">
              <a:lnSpc>
                <a:spcPct val="100000"/>
              </a:lnSpc>
              <a:spcBef>
                <a:spcPts val="0"/>
              </a:spcBef>
              <a:spcAft>
                <a:spcPts val="0"/>
              </a:spcAft>
              <a:buClrTx/>
              <a:buSzTx/>
              <a:buFontTx/>
              <a:buNone/>
              <a:tabLst/>
              <a:defRPr/>
            </a:pPr>
            <a:endParaRPr kumimoji="0" lang="en-US" sz="2100" b="0" i="0" u="none" strike="noStrike" kern="0" cap="none" spc="0" normalizeH="0" baseline="0" noProof="0">
              <a:ln>
                <a:noFill/>
              </a:ln>
              <a:solidFill>
                <a:prstClr val="white"/>
              </a:solidFill>
              <a:effectLst/>
              <a:uLnTx/>
              <a:uFillTx/>
              <a:latin typeface="Calibri" panose="020F0502020204030204"/>
              <a:ea typeface="+mn-ea"/>
              <a:cs typeface="+mn-cs"/>
              <a:sym typeface="Helvetica Neue UltraLight"/>
            </a:endParaRPr>
          </a:p>
        </p:txBody>
      </p:sp>
      <p:sp>
        <p:nvSpPr>
          <p:cNvPr id="6" name="Content Placeholder 2">
            <a:extLst>
              <a:ext uri="{FF2B5EF4-FFF2-40B4-BE49-F238E27FC236}">
                <a16:creationId xmlns:a16="http://schemas.microsoft.com/office/drawing/2014/main" id="{3A564005-CEA6-41CF-9446-6D08C6FEE4FD}"/>
              </a:ext>
            </a:extLst>
          </p:cNvPr>
          <p:cNvSpPr>
            <a:spLocks noGrp="1"/>
          </p:cNvSpPr>
          <p:nvPr>
            <p:ph type="ctrTitle"/>
          </p:nvPr>
        </p:nvSpPr>
        <p:spPr>
          <a:xfrm>
            <a:off x="1003255" y="1239463"/>
            <a:ext cx="7137490" cy="2669336"/>
          </a:xfrm>
        </p:spPr>
        <p:txBody>
          <a:bodyPr anchor="ctr">
            <a:normAutofit/>
          </a:bodyPr>
          <a:lstStyle/>
          <a:p>
            <a:pPr lvl="0" defTabSz="309604" hangingPunct="0">
              <a:spcBef>
                <a:spcPts val="0"/>
              </a:spcBef>
            </a:pPr>
            <a:r>
              <a:rPr lang="en-US" sz="6000" dirty="0">
                <a:solidFill>
                  <a:srgbClr val="203864"/>
                </a:solidFill>
                <a:latin typeface="Franklin Gothic Medium Cond" panose="020B0606030402020204" pitchFamily="34" charset="0"/>
              </a:rPr>
              <a:t>Developing the Risk-Based Filter</a:t>
            </a:r>
            <a:endParaRPr lang="en-US" sz="9600" b="1" kern="0" dirty="0">
              <a:solidFill>
                <a:srgbClr val="053367"/>
              </a:solidFill>
              <a:latin typeface="Franklin Gothic Medium" panose="020B0603020102020204" pitchFamily="34" charset="0"/>
              <a:sym typeface="Helvetica Neue UltraLight"/>
            </a:endParaRPr>
          </a:p>
        </p:txBody>
      </p:sp>
    </p:spTree>
    <p:extLst>
      <p:ext uri="{BB962C8B-B14F-4D97-AF65-F5344CB8AC3E}">
        <p14:creationId xmlns:p14="http://schemas.microsoft.com/office/powerpoint/2010/main" val="10794918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7E22B8-C9AE-46DC-8504-460AA78864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494" b="18089"/>
          <a:stretch/>
        </p:blipFill>
        <p:spPr bwMode="auto">
          <a:xfrm flipV="1">
            <a:off x="415812" y="274096"/>
            <a:ext cx="8360382" cy="1568437"/>
          </a:xfrm>
          <a:prstGeom prst="rect">
            <a:avLst/>
          </a:prstGeom>
          <a:solidFill>
            <a:srgbClr val="203864">
              <a:alpha val="65098"/>
            </a:srgbClr>
          </a:solidFill>
          <a:ln>
            <a:no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03D31E3C-43D4-49F7-BEFB-99F97E1A68AB}"/>
              </a:ext>
            </a:extLst>
          </p:cNvPr>
          <p:cNvSpPr/>
          <p:nvPr/>
        </p:nvSpPr>
        <p:spPr>
          <a:xfrm>
            <a:off x="481203" y="326794"/>
            <a:ext cx="8229600" cy="1463040"/>
          </a:xfrm>
          <a:prstGeom prst="rect">
            <a:avLst/>
          </a:prstGeom>
          <a:solidFill>
            <a:srgbClr val="FFFFFF">
              <a:alpha val="7411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cxnSp>
        <p:nvCxnSpPr>
          <p:cNvPr id="9" name="Straight Connector 8">
            <a:extLst>
              <a:ext uri="{FF2B5EF4-FFF2-40B4-BE49-F238E27FC236}">
                <a16:creationId xmlns:a16="http://schemas.microsoft.com/office/drawing/2014/main" id="{E47F58E3-3BC6-4EB3-9B3C-7407705DF079}"/>
              </a:ext>
            </a:extLst>
          </p:cNvPr>
          <p:cNvCxnSpPr/>
          <p:nvPr/>
        </p:nvCxnSpPr>
        <p:spPr>
          <a:xfrm>
            <a:off x="3590690" y="517480"/>
            <a:ext cx="0" cy="1081668"/>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itle 1">
            <a:extLst>
              <a:ext uri="{FF2B5EF4-FFF2-40B4-BE49-F238E27FC236}">
                <a16:creationId xmlns:a16="http://schemas.microsoft.com/office/drawing/2014/main" id="{5CAC4FB3-4D7A-4573-AE6C-17B38C9DA20F}"/>
              </a:ext>
            </a:extLst>
          </p:cNvPr>
          <p:cNvSpPr txBox="1">
            <a:spLocks/>
          </p:cNvSpPr>
          <p:nvPr/>
        </p:nvSpPr>
        <p:spPr>
          <a:xfrm>
            <a:off x="788670" y="440524"/>
            <a:ext cx="2743200" cy="1235583"/>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2700" b="1" kern="1200">
                <a:solidFill>
                  <a:srgbClr val="053367"/>
                </a:solidFill>
                <a:latin typeface="Franklin Gothic Medium" panose="020B06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i="0" u="none" strike="noStrike" kern="1200" cap="none" spc="0" normalizeH="0" baseline="0" noProof="0" dirty="0">
                <a:ln>
                  <a:noFill/>
                </a:ln>
                <a:effectLst/>
                <a:uLnTx/>
                <a:uFillTx/>
              </a:rPr>
              <a:t>Pilot Model: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i="0" u="none" strike="noStrike" kern="1200" cap="none" spc="0" normalizeH="0" baseline="0" noProof="0" dirty="0">
                <a:ln>
                  <a:noFill/>
                </a:ln>
                <a:effectLst/>
                <a:uLnTx/>
                <a:uFillTx/>
              </a:rPr>
              <a:t>Developing Risk-Based Filter</a:t>
            </a:r>
          </a:p>
        </p:txBody>
      </p:sp>
      <p:grpSp>
        <p:nvGrpSpPr>
          <p:cNvPr id="13" name="Group 12">
            <a:extLst>
              <a:ext uri="{FF2B5EF4-FFF2-40B4-BE49-F238E27FC236}">
                <a16:creationId xmlns:a16="http://schemas.microsoft.com/office/drawing/2014/main" id="{CD923E72-A070-4066-ABED-94FC07AFADEA}"/>
              </a:ext>
            </a:extLst>
          </p:cNvPr>
          <p:cNvGrpSpPr/>
          <p:nvPr/>
        </p:nvGrpSpPr>
        <p:grpSpPr>
          <a:xfrm>
            <a:off x="5917388" y="2070054"/>
            <a:ext cx="2858807" cy="1873525"/>
            <a:chOff x="5917387" y="2070054"/>
            <a:chExt cx="2282667" cy="1337822"/>
          </a:xfrm>
        </p:grpSpPr>
        <p:sp>
          <p:nvSpPr>
            <p:cNvPr id="14" name="TextBox 13">
              <a:extLst>
                <a:ext uri="{FF2B5EF4-FFF2-40B4-BE49-F238E27FC236}">
                  <a16:creationId xmlns:a16="http://schemas.microsoft.com/office/drawing/2014/main" id="{DBF45F24-DFE8-4819-9A09-F78674D90AA9}"/>
                </a:ext>
              </a:extLst>
            </p:cNvPr>
            <p:cNvSpPr txBox="1"/>
            <p:nvPr/>
          </p:nvSpPr>
          <p:spPr>
            <a:xfrm>
              <a:off x="5917387" y="2070054"/>
              <a:ext cx="2282667" cy="263728"/>
            </a:xfrm>
            <a:prstGeom prst="rect">
              <a:avLst/>
            </a:prstGeom>
            <a:solidFill>
              <a:srgbClr val="053367"/>
            </a:solidFill>
            <a:ln>
              <a:solidFill>
                <a:srgbClr val="053367"/>
              </a:solidFill>
            </a:ln>
          </p:spPr>
          <p:txBody>
            <a:bodyPr wrap="square" rtlCol="0">
              <a:spAutoFit/>
            </a:bodyPr>
            <a:lstStyle/>
            <a:p>
              <a:r>
                <a:rPr lang="en-US" sz="1800">
                  <a:solidFill>
                    <a:schemeClr val="bg1"/>
                  </a:solidFill>
                  <a:latin typeface="+mn-lt"/>
                </a:rPr>
                <a:t>SAA-provided metrics</a:t>
              </a:r>
            </a:p>
          </p:txBody>
        </p:sp>
        <p:sp>
          <p:nvSpPr>
            <p:cNvPr id="15" name="TextBox 14">
              <a:extLst>
                <a:ext uri="{FF2B5EF4-FFF2-40B4-BE49-F238E27FC236}">
                  <a16:creationId xmlns:a16="http://schemas.microsoft.com/office/drawing/2014/main" id="{E1A84A6F-7DE7-4E20-91A7-848328E44CF9}"/>
                </a:ext>
              </a:extLst>
            </p:cNvPr>
            <p:cNvSpPr txBox="1"/>
            <p:nvPr/>
          </p:nvSpPr>
          <p:spPr>
            <a:xfrm>
              <a:off x="5917387" y="2341977"/>
              <a:ext cx="2282667" cy="1065899"/>
            </a:xfrm>
            <a:prstGeom prst="rect">
              <a:avLst/>
            </a:prstGeom>
            <a:noFill/>
            <a:ln>
              <a:solidFill>
                <a:srgbClr val="053367"/>
              </a:solidFill>
            </a:ln>
          </p:spPr>
          <p:txBody>
            <a:bodyPr wrap="square" rtlCol="0">
              <a:spAutoFit/>
            </a:bodyPr>
            <a:lstStyle/>
            <a:p>
              <a:pPr marL="285750" indent="-285750" algn="l">
                <a:buFont typeface="Arial" panose="020B0604020202020204" pitchFamily="34" charset="0"/>
                <a:buChar char="•"/>
              </a:pPr>
              <a:r>
                <a:rPr lang="en-US" sz="1300">
                  <a:solidFill>
                    <a:srgbClr val="04264D"/>
                  </a:solidFill>
                  <a:latin typeface="+mn-lt"/>
                </a:rPr>
                <a:t>Multi-state facilities</a:t>
              </a:r>
            </a:p>
            <a:p>
              <a:pPr marL="285750" indent="-285750" algn="l">
                <a:buFont typeface="Arial" panose="020B0604020202020204" pitchFamily="34" charset="0"/>
                <a:buChar char="•"/>
              </a:pPr>
              <a:r>
                <a:rPr lang="en-US" sz="1300">
                  <a:solidFill>
                    <a:srgbClr val="04264D"/>
                  </a:solidFill>
                  <a:latin typeface="+mn-lt"/>
                </a:rPr>
                <a:t>Newly approved facilities</a:t>
              </a:r>
            </a:p>
            <a:p>
              <a:pPr marL="285750" indent="-285750" algn="l">
                <a:buFont typeface="Arial" panose="020B0604020202020204" pitchFamily="34" charset="0"/>
                <a:buChar char="•"/>
              </a:pPr>
              <a:r>
                <a:rPr lang="en-US" sz="1300">
                  <a:solidFill>
                    <a:srgbClr val="04264D"/>
                  </a:solidFill>
                  <a:latin typeface="+mn-lt"/>
                </a:rPr>
                <a:t>Recent change of ownership</a:t>
              </a:r>
            </a:p>
            <a:p>
              <a:pPr marL="285750" indent="-285750" algn="l">
                <a:buFont typeface="Arial" panose="020B0604020202020204" pitchFamily="34" charset="0"/>
                <a:buChar char="•"/>
              </a:pPr>
              <a:r>
                <a:rPr lang="en-US" sz="1300">
                  <a:solidFill>
                    <a:srgbClr val="04264D"/>
                  </a:solidFill>
                  <a:latin typeface="+mn-lt"/>
                </a:rPr>
                <a:t>Recent expanded audit or training by SAA</a:t>
              </a:r>
            </a:p>
            <a:p>
              <a:pPr marL="285750" indent="-285750" algn="l">
                <a:buFont typeface="Arial" panose="020B0604020202020204" pitchFamily="34" charset="0"/>
                <a:buChar char="•"/>
              </a:pPr>
              <a:r>
                <a:rPr lang="en-US" sz="1300">
                  <a:solidFill>
                    <a:srgbClr val="04264D"/>
                  </a:solidFill>
                  <a:latin typeface="+mn-lt"/>
                </a:rPr>
                <a:t>Recent suspension</a:t>
              </a:r>
            </a:p>
            <a:p>
              <a:pPr marL="285750" indent="-285750" algn="l">
                <a:buFont typeface="Arial" panose="020B0604020202020204" pitchFamily="34" charset="0"/>
                <a:buChar char="•"/>
              </a:pPr>
              <a:r>
                <a:rPr lang="en-US" sz="1300">
                  <a:solidFill>
                    <a:srgbClr val="04264D"/>
                  </a:solidFill>
                  <a:latin typeface="+mn-lt"/>
                </a:rPr>
                <a:t>Recent withdrawal</a:t>
              </a:r>
            </a:p>
          </p:txBody>
        </p:sp>
      </p:grpSp>
      <p:grpSp>
        <p:nvGrpSpPr>
          <p:cNvPr id="16" name="Group 15">
            <a:extLst>
              <a:ext uri="{FF2B5EF4-FFF2-40B4-BE49-F238E27FC236}">
                <a16:creationId xmlns:a16="http://schemas.microsoft.com/office/drawing/2014/main" id="{35518207-B0D4-47D5-BF79-492166401CD0}"/>
              </a:ext>
            </a:extLst>
          </p:cNvPr>
          <p:cNvGrpSpPr/>
          <p:nvPr/>
        </p:nvGrpSpPr>
        <p:grpSpPr>
          <a:xfrm>
            <a:off x="415812" y="2070054"/>
            <a:ext cx="4937760" cy="2862322"/>
            <a:chOff x="838068" y="1707286"/>
            <a:chExt cx="4937760" cy="2862322"/>
          </a:xfrm>
        </p:grpSpPr>
        <p:sp>
          <p:nvSpPr>
            <p:cNvPr id="17" name="TextBox 16">
              <a:extLst>
                <a:ext uri="{FF2B5EF4-FFF2-40B4-BE49-F238E27FC236}">
                  <a16:creationId xmlns:a16="http://schemas.microsoft.com/office/drawing/2014/main" id="{3456AC4D-9EAD-42B0-BF3F-D2DDE0564BE9}"/>
                </a:ext>
              </a:extLst>
            </p:cNvPr>
            <p:cNvSpPr txBox="1"/>
            <p:nvPr/>
          </p:nvSpPr>
          <p:spPr>
            <a:xfrm>
              <a:off x="838068" y="1707286"/>
              <a:ext cx="4937760" cy="369332"/>
            </a:xfrm>
            <a:prstGeom prst="rect">
              <a:avLst/>
            </a:prstGeom>
            <a:solidFill>
              <a:srgbClr val="053367"/>
            </a:solidFill>
            <a:ln>
              <a:solidFill>
                <a:srgbClr val="053367"/>
              </a:solidFill>
            </a:ln>
          </p:spPr>
          <p:txBody>
            <a:bodyPr wrap="square" rtlCol="0">
              <a:spAutoFit/>
            </a:bodyPr>
            <a:lstStyle/>
            <a:p>
              <a:r>
                <a:rPr lang="en-US" sz="1800">
                  <a:solidFill>
                    <a:schemeClr val="bg1"/>
                  </a:solidFill>
                  <a:latin typeface="+mn-lt"/>
                </a:rPr>
                <a:t>Publicly available metrics</a:t>
              </a:r>
            </a:p>
          </p:txBody>
        </p:sp>
        <p:sp>
          <p:nvSpPr>
            <p:cNvPr id="18" name="TextBox 17">
              <a:extLst>
                <a:ext uri="{FF2B5EF4-FFF2-40B4-BE49-F238E27FC236}">
                  <a16:creationId xmlns:a16="http://schemas.microsoft.com/office/drawing/2014/main" id="{B9B3ED49-A9DD-467A-BEB1-AB566FED9BF7}"/>
                </a:ext>
              </a:extLst>
            </p:cNvPr>
            <p:cNvSpPr txBox="1"/>
            <p:nvPr/>
          </p:nvSpPr>
          <p:spPr>
            <a:xfrm>
              <a:off x="838068" y="2076618"/>
              <a:ext cx="4937760" cy="2492990"/>
            </a:xfrm>
            <a:prstGeom prst="rect">
              <a:avLst/>
            </a:prstGeom>
            <a:noFill/>
            <a:ln>
              <a:solidFill>
                <a:srgbClr val="053367"/>
              </a:solidFill>
            </a:ln>
          </p:spPr>
          <p:txBody>
            <a:bodyPr wrap="square" rtlCol="0">
              <a:spAutoFit/>
            </a:bodyPr>
            <a:lstStyle/>
            <a:p>
              <a:pPr marL="285750" indent="-285750" algn="l">
                <a:buFont typeface="Arial" panose="020B0604020202020204" pitchFamily="34" charset="0"/>
                <a:buChar char="•"/>
              </a:pPr>
              <a:r>
                <a:rPr lang="en-US" sz="1300">
                  <a:solidFill>
                    <a:srgbClr val="04264D"/>
                  </a:solidFill>
                  <a:latin typeface="+mn-lt"/>
                </a:rPr>
                <a:t>Enrollment change over one and two years</a:t>
              </a:r>
            </a:p>
            <a:p>
              <a:pPr marL="285750" indent="-285750" algn="l">
                <a:buFont typeface="Arial" panose="020B0604020202020204" pitchFamily="34" charset="0"/>
                <a:buChar char="•"/>
              </a:pPr>
              <a:r>
                <a:rPr lang="en-US" sz="1300">
                  <a:solidFill>
                    <a:srgbClr val="04264D"/>
                  </a:solidFill>
                  <a:latin typeface="+mn-lt"/>
                </a:rPr>
                <a:t>Veteran enrollment</a:t>
              </a:r>
            </a:p>
            <a:p>
              <a:pPr marL="285750" indent="-285750" algn="l">
                <a:buFont typeface="Arial" panose="020B0604020202020204" pitchFamily="34" charset="0"/>
                <a:buChar char="•"/>
              </a:pPr>
              <a:r>
                <a:rPr lang="en-US" sz="1300">
                  <a:solidFill>
                    <a:srgbClr val="04264D"/>
                  </a:solidFill>
                  <a:latin typeface="+mn-lt"/>
                </a:rPr>
                <a:t>Tuition change over one and two years</a:t>
              </a:r>
            </a:p>
            <a:p>
              <a:pPr marL="285750" indent="-285750" algn="l">
                <a:buFont typeface="Arial" panose="020B0604020202020204" pitchFamily="34" charset="0"/>
                <a:buChar char="•"/>
              </a:pPr>
              <a:r>
                <a:rPr lang="en-US" sz="1300">
                  <a:solidFill>
                    <a:srgbClr val="04264D"/>
                  </a:solidFill>
                  <a:latin typeface="+mn-lt"/>
                </a:rPr>
                <a:t>Average total net price to students</a:t>
              </a:r>
            </a:p>
            <a:p>
              <a:pPr marL="285750" indent="-285750" algn="l">
                <a:buFont typeface="Arial" panose="020B0604020202020204" pitchFamily="34" charset="0"/>
                <a:buChar char="•"/>
              </a:pPr>
              <a:r>
                <a:rPr lang="en-US" sz="1300">
                  <a:solidFill>
                    <a:srgbClr val="04264D"/>
                  </a:solidFill>
                  <a:latin typeface="+mn-lt"/>
                </a:rPr>
                <a:t>Total complaints reported to the VA</a:t>
              </a:r>
            </a:p>
            <a:p>
              <a:pPr marL="285750" indent="-285750" algn="l">
                <a:buFont typeface="Arial" panose="020B0604020202020204" pitchFamily="34" charset="0"/>
                <a:buChar char="•"/>
              </a:pPr>
              <a:r>
                <a:rPr lang="en-US" sz="1300">
                  <a:solidFill>
                    <a:srgbClr val="04264D"/>
                  </a:solidFill>
                  <a:latin typeface="+mn-lt"/>
                </a:rPr>
                <a:t>Heightened Cash Monitoring status</a:t>
              </a:r>
            </a:p>
            <a:p>
              <a:pPr marL="285750" indent="-285750" algn="l">
                <a:buFont typeface="Arial" panose="020B0604020202020204" pitchFamily="34" charset="0"/>
                <a:buChar char="•"/>
              </a:pPr>
              <a:r>
                <a:rPr lang="en-US" sz="1300">
                  <a:solidFill>
                    <a:srgbClr val="04264D"/>
                  </a:solidFill>
                  <a:latin typeface="+mn-lt"/>
                </a:rPr>
                <a:t>Three-year cohort default rate</a:t>
              </a:r>
            </a:p>
            <a:p>
              <a:pPr marL="285750" indent="-285750" algn="l">
                <a:buFont typeface="Arial" panose="020B0604020202020204" pitchFamily="34" charset="0"/>
                <a:buChar char="•"/>
              </a:pPr>
              <a:r>
                <a:rPr lang="en-US" sz="1300">
                  <a:solidFill>
                    <a:srgbClr val="04264D"/>
                  </a:solidFill>
                  <a:latin typeface="+mn-lt"/>
                </a:rPr>
                <a:t>Completion rate - total and disaggregated by student group</a:t>
              </a:r>
            </a:p>
            <a:p>
              <a:pPr lvl="8" indent="0" algn="l"/>
              <a:r>
                <a:rPr lang="en-US" sz="1300">
                  <a:solidFill>
                    <a:srgbClr val="04264D"/>
                  </a:solidFill>
                  <a:latin typeface="+mn-lt"/>
                </a:rPr>
                <a:t>	(</a:t>
              </a:r>
              <a:r>
                <a:rPr lang="en-US" sz="1200">
                  <a:solidFill>
                    <a:srgbClr val="04264D"/>
                  </a:solidFill>
                  <a:latin typeface="+mn-lt"/>
                </a:rPr>
                <a:t>With comparisons by Pell recipients and for Black and Latino students)</a:t>
              </a:r>
              <a:endParaRPr lang="en-US" sz="1300">
                <a:solidFill>
                  <a:srgbClr val="04264D"/>
                </a:solidFill>
                <a:latin typeface="+mn-lt"/>
              </a:endParaRPr>
            </a:p>
            <a:p>
              <a:pPr marL="285750" lvl="8" indent="-285750" algn="l">
                <a:buFont typeface="Arial" panose="020B0604020202020204" pitchFamily="34" charset="0"/>
                <a:buChar char="•"/>
              </a:pPr>
              <a:r>
                <a:rPr lang="en-US" sz="1300">
                  <a:solidFill>
                    <a:srgbClr val="04264D"/>
                  </a:solidFill>
                  <a:latin typeface="+mn-lt"/>
                </a:rPr>
                <a:t>Full- and part-time retention rate</a:t>
              </a:r>
            </a:p>
            <a:p>
              <a:pPr marL="285750" indent="-285750" algn="l">
                <a:buFont typeface="Arial" panose="020B0604020202020204" pitchFamily="34" charset="0"/>
                <a:buChar char="•"/>
              </a:pPr>
              <a:r>
                <a:rPr lang="en-US" sz="1300">
                  <a:solidFill>
                    <a:srgbClr val="04264D"/>
                  </a:solidFill>
                  <a:latin typeface="+mn-lt"/>
                </a:rPr>
                <a:t>Ratio of graduate earnings to state high school graduate earnings</a:t>
              </a:r>
            </a:p>
            <a:p>
              <a:pPr marL="285750" indent="-285750" algn="l">
                <a:buFont typeface="Arial" panose="020B0604020202020204" pitchFamily="34" charset="0"/>
                <a:buChar char="•"/>
              </a:pPr>
              <a:r>
                <a:rPr lang="en-US" sz="1300">
                  <a:solidFill>
                    <a:srgbClr val="04264D"/>
                  </a:solidFill>
                  <a:latin typeface="+mn-lt"/>
                </a:rPr>
                <a:t>Percent of revenue spent on instruction</a:t>
              </a:r>
            </a:p>
          </p:txBody>
        </p:sp>
      </p:grpSp>
      <p:sp>
        <p:nvSpPr>
          <p:cNvPr id="19" name="TextBox 18">
            <a:extLst>
              <a:ext uri="{FF2B5EF4-FFF2-40B4-BE49-F238E27FC236}">
                <a16:creationId xmlns:a16="http://schemas.microsoft.com/office/drawing/2014/main" id="{26F3EC3E-DCA3-4865-880D-0356E2C2B554}"/>
              </a:ext>
            </a:extLst>
          </p:cNvPr>
          <p:cNvSpPr txBox="1"/>
          <p:nvPr/>
        </p:nvSpPr>
        <p:spPr>
          <a:xfrm>
            <a:off x="3937579" y="440524"/>
            <a:ext cx="4580057" cy="1235583"/>
          </a:xfrm>
          <a:prstGeom prst="rect">
            <a:avLst/>
          </a:prstGeom>
        </p:spPr>
        <p:txBody>
          <a:bodyPr vert="horz" lIns="91440" tIns="45720" rIns="91440" bIns="45720" rtlCol="0" anchor="ctr">
            <a:normAutofit/>
          </a:bodyPr>
          <a:lstStyle/>
          <a:p>
            <a:pPr algn="l"/>
            <a:r>
              <a:rPr lang="en-US" sz="2000" b="1" dirty="0">
                <a:solidFill>
                  <a:srgbClr val="053367"/>
                </a:solidFill>
                <a:latin typeface="+mn-lt"/>
              </a:rPr>
              <a:t>Compile available data for all facilities under SAA jurisdiction</a:t>
            </a:r>
          </a:p>
        </p:txBody>
      </p:sp>
    </p:spTree>
    <p:extLst>
      <p:ext uri="{BB962C8B-B14F-4D97-AF65-F5344CB8AC3E}">
        <p14:creationId xmlns:p14="http://schemas.microsoft.com/office/powerpoint/2010/main" val="519837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9662B71-0822-48EB-9AA6-6EDE00582B75}"/>
              </a:ext>
            </a:extLst>
          </p:cNvPr>
          <p:cNvGrpSpPr/>
          <p:nvPr/>
        </p:nvGrpSpPr>
        <p:grpSpPr>
          <a:xfrm>
            <a:off x="476774" y="1559945"/>
            <a:ext cx="8193435" cy="539636"/>
            <a:chOff x="433197" y="1868004"/>
            <a:chExt cx="8360382" cy="1568437"/>
          </a:xfrm>
          <a:solidFill>
            <a:srgbClr val="053367"/>
          </a:solidFill>
        </p:grpSpPr>
        <p:pic>
          <p:nvPicPr>
            <p:cNvPr id="25" name="Picture 24">
              <a:extLst>
                <a:ext uri="{FF2B5EF4-FFF2-40B4-BE49-F238E27FC236}">
                  <a16:creationId xmlns:a16="http://schemas.microsoft.com/office/drawing/2014/main" id="{9D12B998-D903-4933-A0BE-3997293A4A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494" b="18089"/>
            <a:stretch/>
          </p:blipFill>
          <p:spPr bwMode="auto">
            <a:xfrm flipV="1">
              <a:off x="433197" y="1868004"/>
              <a:ext cx="8360382" cy="1568437"/>
            </a:xfrm>
            <a:prstGeom prst="rect">
              <a:avLst/>
            </a:prstGeom>
            <a:grpFill/>
            <a:ln>
              <a:noFill/>
            </a:ln>
            <a:effectLst>
              <a:outerShdw blurRad="50800" dist="38100" dir="2700000" algn="tl" rotWithShape="0">
                <a:prstClr val="black">
                  <a:alpha val="40000"/>
                </a:prstClr>
              </a:outerShdw>
            </a:effectLst>
          </p:spPr>
        </p:pic>
        <p:sp>
          <p:nvSpPr>
            <p:cNvPr id="26" name="Rectangle 25">
              <a:extLst>
                <a:ext uri="{FF2B5EF4-FFF2-40B4-BE49-F238E27FC236}">
                  <a16:creationId xmlns:a16="http://schemas.microsoft.com/office/drawing/2014/main" id="{FA0170EF-389A-46C4-884A-FC12B2F12A1F}"/>
                </a:ext>
              </a:extLst>
            </p:cNvPr>
            <p:cNvSpPr/>
            <p:nvPr/>
          </p:nvSpPr>
          <p:spPr>
            <a:xfrm>
              <a:off x="498588" y="1920701"/>
              <a:ext cx="8229600" cy="146304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bg1"/>
                </a:solidFill>
              </a:endParaRPr>
            </a:p>
          </p:txBody>
        </p:sp>
        <p:cxnSp>
          <p:nvCxnSpPr>
            <p:cNvPr id="27" name="Straight Connector 26">
              <a:extLst>
                <a:ext uri="{FF2B5EF4-FFF2-40B4-BE49-F238E27FC236}">
                  <a16:creationId xmlns:a16="http://schemas.microsoft.com/office/drawing/2014/main" id="{34EB0005-2F77-45FB-B678-21D7D7B11A4B}"/>
                </a:ext>
              </a:extLst>
            </p:cNvPr>
            <p:cNvCxnSpPr/>
            <p:nvPr/>
          </p:nvCxnSpPr>
          <p:spPr>
            <a:xfrm>
              <a:off x="3608075" y="2111388"/>
              <a:ext cx="0" cy="1081668"/>
            </a:xfrm>
            <a:prstGeom prst="line">
              <a:avLst/>
            </a:prstGeom>
            <a:grpFill/>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BE97E1C1-70DF-470F-A215-9E1ECE947338}"/>
                </a:ext>
              </a:extLst>
            </p:cNvPr>
            <p:cNvSpPr txBox="1"/>
            <p:nvPr/>
          </p:nvSpPr>
          <p:spPr>
            <a:xfrm>
              <a:off x="3954964" y="2034432"/>
              <a:ext cx="4580057" cy="1235583"/>
            </a:xfrm>
            <a:prstGeom prst="rect">
              <a:avLst/>
            </a:prstGeom>
            <a:grpFill/>
          </p:spPr>
          <p:txBody>
            <a:bodyPr vert="horz" lIns="91440" tIns="45720" rIns="91440" bIns="45720" rtlCol="0" anchor="ctr">
              <a:noAutofit/>
            </a:bodyPr>
            <a:lstStyle/>
            <a:p>
              <a:pPr algn="l"/>
              <a:r>
                <a:rPr lang="en-US" sz="1600" b="1" dirty="0">
                  <a:solidFill>
                    <a:schemeClr val="bg1"/>
                  </a:solidFill>
                  <a:latin typeface="+mn-lt"/>
                </a:rPr>
                <a:t>Determine descriptive statistics for each indicator</a:t>
              </a:r>
            </a:p>
          </p:txBody>
        </p:sp>
        <p:sp>
          <p:nvSpPr>
            <p:cNvPr id="29" name="Title 1">
              <a:extLst>
                <a:ext uri="{FF2B5EF4-FFF2-40B4-BE49-F238E27FC236}">
                  <a16:creationId xmlns:a16="http://schemas.microsoft.com/office/drawing/2014/main" id="{650361B1-7D5C-4C80-A7FF-B35E6FA41E86}"/>
                </a:ext>
              </a:extLst>
            </p:cNvPr>
            <p:cNvSpPr txBox="1">
              <a:spLocks/>
            </p:cNvSpPr>
            <p:nvPr/>
          </p:nvSpPr>
          <p:spPr>
            <a:xfrm>
              <a:off x="806055" y="2034432"/>
              <a:ext cx="2743200" cy="1235583"/>
            </a:xfrm>
            <a:prstGeom prst="rect">
              <a:avLst/>
            </a:prstGeom>
            <a:grpFill/>
          </p:spPr>
          <p:txBody>
            <a:bodyPr vert="horz" lIns="91440" tIns="45720" rIns="91440" bIns="45720" rtlCol="0" anchor="ctr">
              <a:noAutofit/>
            </a:bodyPr>
            <a:lstStyle>
              <a:lvl1pPr algn="l" defTabSz="685783" rtl="0" eaLnBrk="1" latinLnBrk="0" hangingPunct="1">
                <a:lnSpc>
                  <a:spcPct val="90000"/>
                </a:lnSpc>
                <a:spcBef>
                  <a:spcPct val="0"/>
                </a:spcBef>
                <a:buNone/>
                <a:defRPr sz="2700" b="1" kern="1200">
                  <a:solidFill>
                    <a:srgbClr val="053367"/>
                  </a:solidFill>
                  <a:latin typeface="Franklin Gothic Medium" panose="020B06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uLnTx/>
                  <a:uFillTx/>
                </a:rPr>
                <a:t>Step 2</a:t>
              </a:r>
            </a:p>
          </p:txBody>
        </p:sp>
      </p:grpSp>
      <p:grpSp>
        <p:nvGrpSpPr>
          <p:cNvPr id="40" name="Group 39">
            <a:extLst>
              <a:ext uri="{FF2B5EF4-FFF2-40B4-BE49-F238E27FC236}">
                <a16:creationId xmlns:a16="http://schemas.microsoft.com/office/drawing/2014/main" id="{B2541815-A6EE-45D5-BE5B-F1DA532695C7}"/>
              </a:ext>
            </a:extLst>
          </p:cNvPr>
          <p:cNvGrpSpPr/>
          <p:nvPr/>
        </p:nvGrpSpPr>
        <p:grpSpPr>
          <a:xfrm>
            <a:off x="476774" y="2308108"/>
            <a:ext cx="8190453" cy="606376"/>
            <a:chOff x="367806" y="2111657"/>
            <a:chExt cx="8360382" cy="1568437"/>
          </a:xfrm>
          <a:solidFill>
            <a:srgbClr val="053367"/>
          </a:solidFill>
        </p:grpSpPr>
        <p:pic>
          <p:nvPicPr>
            <p:cNvPr id="30" name="Picture 29">
              <a:extLst>
                <a:ext uri="{FF2B5EF4-FFF2-40B4-BE49-F238E27FC236}">
                  <a16:creationId xmlns:a16="http://schemas.microsoft.com/office/drawing/2014/main" id="{0776B03F-85DB-4034-BF2C-D1895495F5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494" b="18089"/>
            <a:stretch/>
          </p:blipFill>
          <p:spPr bwMode="auto">
            <a:xfrm flipV="1">
              <a:off x="367806" y="2111657"/>
              <a:ext cx="8360382" cy="1568437"/>
            </a:xfrm>
            <a:prstGeom prst="rect">
              <a:avLst/>
            </a:prstGeom>
            <a:grpFill/>
            <a:ln>
              <a:noFill/>
            </a:ln>
            <a:effectLst>
              <a:outerShdw blurRad="50800" dist="38100" dir="2700000" algn="tl" rotWithShape="0">
                <a:prstClr val="black">
                  <a:alpha val="40000"/>
                </a:prstClr>
              </a:outerShdw>
            </a:effectLst>
          </p:spPr>
        </p:pic>
        <p:sp>
          <p:nvSpPr>
            <p:cNvPr id="31" name="Rectangle 30">
              <a:extLst>
                <a:ext uri="{FF2B5EF4-FFF2-40B4-BE49-F238E27FC236}">
                  <a16:creationId xmlns:a16="http://schemas.microsoft.com/office/drawing/2014/main" id="{BB7862CE-5C36-4C20-A115-67F46F6D5309}"/>
                </a:ext>
              </a:extLst>
            </p:cNvPr>
            <p:cNvSpPr/>
            <p:nvPr/>
          </p:nvSpPr>
          <p:spPr>
            <a:xfrm>
              <a:off x="433197" y="2164355"/>
              <a:ext cx="8229600" cy="146304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bg1"/>
                </a:solidFill>
              </a:endParaRPr>
            </a:p>
          </p:txBody>
        </p:sp>
        <p:cxnSp>
          <p:nvCxnSpPr>
            <p:cNvPr id="32" name="Straight Connector 31">
              <a:extLst>
                <a:ext uri="{FF2B5EF4-FFF2-40B4-BE49-F238E27FC236}">
                  <a16:creationId xmlns:a16="http://schemas.microsoft.com/office/drawing/2014/main" id="{EC6E788A-ECA7-47E6-9526-C68793B1C114}"/>
                </a:ext>
              </a:extLst>
            </p:cNvPr>
            <p:cNvCxnSpPr/>
            <p:nvPr/>
          </p:nvCxnSpPr>
          <p:spPr>
            <a:xfrm>
              <a:off x="3542684" y="2355041"/>
              <a:ext cx="0" cy="1081668"/>
            </a:xfrm>
            <a:prstGeom prst="line">
              <a:avLst/>
            </a:prstGeom>
            <a:grpFill/>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693070C6-B0A1-4BFB-B721-4C393F5E3AB9}"/>
                </a:ext>
              </a:extLst>
            </p:cNvPr>
            <p:cNvSpPr txBox="1"/>
            <p:nvPr/>
          </p:nvSpPr>
          <p:spPr>
            <a:xfrm>
              <a:off x="3889573" y="2278085"/>
              <a:ext cx="4580057" cy="1235583"/>
            </a:xfrm>
            <a:prstGeom prst="rect">
              <a:avLst/>
            </a:prstGeom>
            <a:grpFill/>
          </p:spPr>
          <p:txBody>
            <a:bodyPr vert="horz" lIns="91440" tIns="45720" rIns="91440" bIns="45720" rtlCol="0" anchor="ctr">
              <a:noAutofit/>
            </a:bodyPr>
            <a:lstStyle/>
            <a:p>
              <a:pPr algn="l"/>
              <a:r>
                <a:rPr lang="en-US" sz="1600" b="1" dirty="0">
                  <a:solidFill>
                    <a:schemeClr val="bg1"/>
                  </a:solidFill>
                  <a:latin typeface="+mn-lt"/>
                </a:rPr>
                <a:t>Assign each school a risk score within </a:t>
              </a:r>
              <a:r>
                <a:rPr lang="en-US" sz="1600" b="1" i="1" dirty="0">
                  <a:solidFill>
                    <a:schemeClr val="bg1"/>
                  </a:solidFill>
                  <a:latin typeface="+mn-lt"/>
                </a:rPr>
                <a:t>each metric </a:t>
              </a:r>
            </a:p>
          </p:txBody>
        </p:sp>
        <p:sp>
          <p:nvSpPr>
            <p:cNvPr id="34" name="Title 1">
              <a:extLst>
                <a:ext uri="{FF2B5EF4-FFF2-40B4-BE49-F238E27FC236}">
                  <a16:creationId xmlns:a16="http://schemas.microsoft.com/office/drawing/2014/main" id="{65F29DC3-DD5F-4F4C-A5B9-51BDD4F90F25}"/>
                </a:ext>
              </a:extLst>
            </p:cNvPr>
            <p:cNvSpPr txBox="1">
              <a:spLocks/>
            </p:cNvSpPr>
            <p:nvPr/>
          </p:nvSpPr>
          <p:spPr>
            <a:xfrm>
              <a:off x="740664" y="2278085"/>
              <a:ext cx="2743200" cy="1235583"/>
            </a:xfrm>
            <a:prstGeom prst="rect">
              <a:avLst/>
            </a:prstGeom>
            <a:grpFill/>
          </p:spPr>
          <p:txBody>
            <a:bodyPr vert="horz" lIns="91440" tIns="45720" rIns="91440" bIns="45720" rtlCol="0" anchor="ctr">
              <a:noAutofit/>
            </a:bodyPr>
            <a:lstStyle>
              <a:lvl1pPr algn="l" defTabSz="685783" rtl="0" eaLnBrk="1" latinLnBrk="0" hangingPunct="1">
                <a:lnSpc>
                  <a:spcPct val="90000"/>
                </a:lnSpc>
                <a:spcBef>
                  <a:spcPct val="0"/>
                </a:spcBef>
                <a:buNone/>
                <a:defRPr sz="2700" b="1" kern="1200">
                  <a:solidFill>
                    <a:srgbClr val="053367"/>
                  </a:solidFill>
                  <a:latin typeface="Franklin Gothic Medium" panose="020B0603020102020204" pitchFamily="34" charset="0"/>
                  <a:ea typeface="+mj-ea"/>
                  <a:cs typeface="+mj-cs"/>
                </a:defRPr>
              </a:lvl1pPr>
            </a:lstStyle>
            <a:p>
              <a:pPr lvl="0" algn="ctr" defTabSz="914400">
                <a:defRPr/>
              </a:pPr>
              <a:r>
                <a:rPr lang="en-US" sz="2400" dirty="0">
                  <a:solidFill>
                    <a:schemeClr val="bg1"/>
                  </a:solidFill>
                </a:rPr>
                <a:t>Step 3</a:t>
              </a:r>
            </a:p>
          </p:txBody>
        </p:sp>
      </p:grpSp>
      <p:grpSp>
        <p:nvGrpSpPr>
          <p:cNvPr id="46" name="Group 45">
            <a:extLst>
              <a:ext uri="{FF2B5EF4-FFF2-40B4-BE49-F238E27FC236}">
                <a16:creationId xmlns:a16="http://schemas.microsoft.com/office/drawing/2014/main" id="{7D4B5530-DCE4-4001-B262-3BE57CBEDD58}"/>
              </a:ext>
            </a:extLst>
          </p:cNvPr>
          <p:cNvGrpSpPr/>
          <p:nvPr/>
        </p:nvGrpSpPr>
        <p:grpSpPr>
          <a:xfrm>
            <a:off x="487761" y="3071228"/>
            <a:ext cx="8190453" cy="539637"/>
            <a:chOff x="391809" y="2643721"/>
            <a:chExt cx="8360382" cy="1568437"/>
          </a:xfrm>
          <a:solidFill>
            <a:srgbClr val="053367"/>
          </a:solidFill>
        </p:grpSpPr>
        <p:pic>
          <p:nvPicPr>
            <p:cNvPr id="41" name="Picture 40">
              <a:extLst>
                <a:ext uri="{FF2B5EF4-FFF2-40B4-BE49-F238E27FC236}">
                  <a16:creationId xmlns:a16="http://schemas.microsoft.com/office/drawing/2014/main" id="{B62DE3FE-A6D0-45F8-B0A1-E927545006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494" b="18089"/>
            <a:stretch/>
          </p:blipFill>
          <p:spPr bwMode="auto">
            <a:xfrm flipV="1">
              <a:off x="391809" y="2643721"/>
              <a:ext cx="8360382" cy="1568437"/>
            </a:xfrm>
            <a:prstGeom prst="rect">
              <a:avLst/>
            </a:prstGeom>
            <a:grpFill/>
            <a:ln>
              <a:noFill/>
            </a:ln>
            <a:effectLst>
              <a:outerShdw blurRad="50800" dist="38100" dir="2700000" algn="tl" rotWithShape="0">
                <a:prstClr val="black">
                  <a:alpha val="40000"/>
                </a:prstClr>
              </a:outerShdw>
            </a:effectLst>
          </p:spPr>
        </p:pic>
        <p:sp>
          <p:nvSpPr>
            <p:cNvPr id="42" name="Rectangle 41">
              <a:extLst>
                <a:ext uri="{FF2B5EF4-FFF2-40B4-BE49-F238E27FC236}">
                  <a16:creationId xmlns:a16="http://schemas.microsoft.com/office/drawing/2014/main" id="{A0B08FC4-1D76-40D9-9C51-CA48AAF95E74}"/>
                </a:ext>
              </a:extLst>
            </p:cNvPr>
            <p:cNvSpPr/>
            <p:nvPr/>
          </p:nvSpPr>
          <p:spPr>
            <a:xfrm>
              <a:off x="457200" y="2696419"/>
              <a:ext cx="8229600" cy="146304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bg1"/>
                </a:solidFill>
              </a:endParaRPr>
            </a:p>
          </p:txBody>
        </p:sp>
        <p:cxnSp>
          <p:nvCxnSpPr>
            <p:cNvPr id="43" name="Straight Connector 42">
              <a:extLst>
                <a:ext uri="{FF2B5EF4-FFF2-40B4-BE49-F238E27FC236}">
                  <a16:creationId xmlns:a16="http://schemas.microsoft.com/office/drawing/2014/main" id="{5FDDEC59-48A5-46CE-BFB7-A3BF745743A6}"/>
                </a:ext>
              </a:extLst>
            </p:cNvPr>
            <p:cNvCxnSpPr/>
            <p:nvPr/>
          </p:nvCxnSpPr>
          <p:spPr>
            <a:xfrm>
              <a:off x="3566687" y="2887105"/>
              <a:ext cx="0" cy="1081668"/>
            </a:xfrm>
            <a:prstGeom prst="line">
              <a:avLst/>
            </a:prstGeom>
            <a:grpFill/>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A656DEA2-05A3-4A66-BF77-AAB262406309}"/>
                </a:ext>
              </a:extLst>
            </p:cNvPr>
            <p:cNvSpPr txBox="1"/>
            <p:nvPr/>
          </p:nvSpPr>
          <p:spPr>
            <a:xfrm>
              <a:off x="3913576" y="2810149"/>
              <a:ext cx="4580057" cy="1235583"/>
            </a:xfrm>
            <a:prstGeom prst="rect">
              <a:avLst/>
            </a:prstGeom>
            <a:grpFill/>
          </p:spPr>
          <p:txBody>
            <a:bodyPr vert="horz" lIns="91440" tIns="45720" rIns="91440" bIns="45720" rtlCol="0" anchor="ctr">
              <a:noAutofit/>
            </a:bodyPr>
            <a:lstStyle/>
            <a:p>
              <a:pPr algn="l">
                <a:buClr>
                  <a:srgbClr val="053367"/>
                </a:buClr>
              </a:pPr>
              <a:r>
                <a:rPr lang="en-US" sz="1600" b="1" dirty="0">
                  <a:solidFill>
                    <a:schemeClr val="bg1"/>
                  </a:solidFill>
                  <a:latin typeface="+mn-lt"/>
                </a:rPr>
                <a:t>Sum risk scores across all metrics and calculate a cumulative risk score for each institution</a:t>
              </a:r>
            </a:p>
          </p:txBody>
        </p:sp>
        <p:sp>
          <p:nvSpPr>
            <p:cNvPr id="45" name="Title 1">
              <a:extLst>
                <a:ext uri="{FF2B5EF4-FFF2-40B4-BE49-F238E27FC236}">
                  <a16:creationId xmlns:a16="http://schemas.microsoft.com/office/drawing/2014/main" id="{17D1C742-0E72-474B-BC6F-85FFB244A119}"/>
                </a:ext>
              </a:extLst>
            </p:cNvPr>
            <p:cNvSpPr txBox="1">
              <a:spLocks/>
            </p:cNvSpPr>
            <p:nvPr/>
          </p:nvSpPr>
          <p:spPr>
            <a:xfrm>
              <a:off x="764667" y="2810149"/>
              <a:ext cx="2743200" cy="1235583"/>
            </a:xfrm>
            <a:prstGeom prst="rect">
              <a:avLst/>
            </a:prstGeom>
            <a:grpFill/>
          </p:spPr>
          <p:txBody>
            <a:bodyPr vert="horz" lIns="91440" tIns="45720" rIns="91440" bIns="45720" rtlCol="0" anchor="ctr">
              <a:noAutofit/>
            </a:bodyPr>
            <a:lstStyle>
              <a:lvl1pPr algn="l" defTabSz="685783" rtl="0" eaLnBrk="1" latinLnBrk="0" hangingPunct="1">
                <a:lnSpc>
                  <a:spcPct val="90000"/>
                </a:lnSpc>
                <a:spcBef>
                  <a:spcPct val="0"/>
                </a:spcBef>
                <a:buNone/>
                <a:defRPr sz="2700" b="1" kern="1200">
                  <a:solidFill>
                    <a:srgbClr val="053367"/>
                  </a:solidFill>
                  <a:latin typeface="Franklin Gothic Medium" panose="020B0603020102020204" pitchFamily="34" charset="0"/>
                  <a:ea typeface="+mj-ea"/>
                  <a:cs typeface="+mj-cs"/>
                </a:defRPr>
              </a:lvl1pPr>
            </a:lstStyle>
            <a:p>
              <a:pPr lvl="0" algn="ctr" defTabSz="914400">
                <a:defRPr/>
              </a:pPr>
              <a:r>
                <a:rPr lang="en-US" sz="2400" dirty="0">
                  <a:solidFill>
                    <a:schemeClr val="bg1"/>
                  </a:solidFill>
                </a:rPr>
                <a:t>Step 4</a:t>
              </a:r>
            </a:p>
          </p:txBody>
        </p:sp>
      </p:grpSp>
      <p:grpSp>
        <p:nvGrpSpPr>
          <p:cNvPr id="52" name="Group 51">
            <a:extLst>
              <a:ext uri="{FF2B5EF4-FFF2-40B4-BE49-F238E27FC236}">
                <a16:creationId xmlns:a16="http://schemas.microsoft.com/office/drawing/2014/main" id="{1E990439-65DA-473B-8287-3934B632B162}"/>
              </a:ext>
            </a:extLst>
          </p:cNvPr>
          <p:cNvGrpSpPr/>
          <p:nvPr/>
        </p:nvGrpSpPr>
        <p:grpSpPr>
          <a:xfrm>
            <a:off x="476773" y="3865757"/>
            <a:ext cx="8190453" cy="641634"/>
            <a:chOff x="415812" y="3044832"/>
            <a:chExt cx="8360382" cy="1568437"/>
          </a:xfrm>
          <a:solidFill>
            <a:srgbClr val="053367"/>
          </a:solidFill>
        </p:grpSpPr>
        <p:pic>
          <p:nvPicPr>
            <p:cNvPr id="47" name="Picture 46">
              <a:extLst>
                <a:ext uri="{FF2B5EF4-FFF2-40B4-BE49-F238E27FC236}">
                  <a16:creationId xmlns:a16="http://schemas.microsoft.com/office/drawing/2014/main" id="{CC957E87-79C3-4995-BC83-BFBA734E1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494" b="18089"/>
            <a:stretch/>
          </p:blipFill>
          <p:spPr bwMode="auto">
            <a:xfrm flipV="1">
              <a:off x="415812" y="3044832"/>
              <a:ext cx="8360382" cy="1568437"/>
            </a:xfrm>
            <a:prstGeom prst="rect">
              <a:avLst/>
            </a:prstGeom>
            <a:grpFill/>
            <a:ln>
              <a:noFill/>
            </a:ln>
            <a:effectLst>
              <a:outerShdw blurRad="50800" dist="38100" dir="2700000" algn="tl" rotWithShape="0">
                <a:prstClr val="black">
                  <a:alpha val="40000"/>
                </a:prstClr>
              </a:outerShdw>
            </a:effectLst>
          </p:spPr>
        </p:pic>
        <p:sp>
          <p:nvSpPr>
            <p:cNvPr id="48" name="Rectangle 47">
              <a:extLst>
                <a:ext uri="{FF2B5EF4-FFF2-40B4-BE49-F238E27FC236}">
                  <a16:creationId xmlns:a16="http://schemas.microsoft.com/office/drawing/2014/main" id="{635164E1-6244-4BD4-9BAD-7B423F3CEBBE}"/>
                </a:ext>
              </a:extLst>
            </p:cNvPr>
            <p:cNvSpPr/>
            <p:nvPr/>
          </p:nvSpPr>
          <p:spPr>
            <a:xfrm>
              <a:off x="481203" y="3097529"/>
              <a:ext cx="8229600" cy="146304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bg1"/>
                </a:solidFill>
              </a:endParaRPr>
            </a:p>
          </p:txBody>
        </p:sp>
        <p:cxnSp>
          <p:nvCxnSpPr>
            <p:cNvPr id="49" name="Straight Connector 48">
              <a:extLst>
                <a:ext uri="{FF2B5EF4-FFF2-40B4-BE49-F238E27FC236}">
                  <a16:creationId xmlns:a16="http://schemas.microsoft.com/office/drawing/2014/main" id="{2B5E8A8B-8DAF-44AE-9EE8-8846E51E2541}"/>
                </a:ext>
              </a:extLst>
            </p:cNvPr>
            <p:cNvCxnSpPr/>
            <p:nvPr/>
          </p:nvCxnSpPr>
          <p:spPr>
            <a:xfrm>
              <a:off x="3590690" y="3288215"/>
              <a:ext cx="0" cy="1081668"/>
            </a:xfrm>
            <a:prstGeom prst="line">
              <a:avLst/>
            </a:prstGeom>
            <a:grpFill/>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FF07AB3-6E8D-4DE3-BC9A-0B9741E46D4C}"/>
                </a:ext>
              </a:extLst>
            </p:cNvPr>
            <p:cNvSpPr txBox="1"/>
            <p:nvPr/>
          </p:nvSpPr>
          <p:spPr>
            <a:xfrm>
              <a:off x="3937579" y="3211259"/>
              <a:ext cx="4580057" cy="1235583"/>
            </a:xfrm>
            <a:prstGeom prst="rect">
              <a:avLst/>
            </a:prstGeom>
            <a:grpFill/>
          </p:spPr>
          <p:txBody>
            <a:bodyPr vert="horz" lIns="91440" tIns="45720" rIns="91440" bIns="45720" rtlCol="0" anchor="ctr">
              <a:noAutofit/>
            </a:bodyPr>
            <a:lstStyle/>
            <a:p>
              <a:pPr algn="l"/>
              <a:r>
                <a:rPr lang="en-US" sz="1600" b="1" dirty="0">
                  <a:solidFill>
                    <a:schemeClr val="bg1"/>
                  </a:solidFill>
                  <a:latin typeface="Calibri" panose="020F0502020204030204" pitchFamily="34" charset="0"/>
                  <a:cs typeface="Calibri" panose="020F0502020204030204" pitchFamily="34" charset="0"/>
                </a:rPr>
                <a:t>Calculate distribution of cumulative risk scores (standard deviation and  z-scores)</a:t>
              </a:r>
            </a:p>
          </p:txBody>
        </p:sp>
        <p:sp>
          <p:nvSpPr>
            <p:cNvPr id="51" name="Title 1">
              <a:extLst>
                <a:ext uri="{FF2B5EF4-FFF2-40B4-BE49-F238E27FC236}">
                  <a16:creationId xmlns:a16="http://schemas.microsoft.com/office/drawing/2014/main" id="{86378110-6D66-4BA3-9E36-8AB391D61C6A}"/>
                </a:ext>
              </a:extLst>
            </p:cNvPr>
            <p:cNvSpPr txBox="1">
              <a:spLocks/>
            </p:cNvSpPr>
            <p:nvPr/>
          </p:nvSpPr>
          <p:spPr>
            <a:xfrm>
              <a:off x="788670" y="3211259"/>
              <a:ext cx="2743200" cy="1235583"/>
            </a:xfrm>
            <a:prstGeom prst="rect">
              <a:avLst/>
            </a:prstGeom>
            <a:grpFill/>
          </p:spPr>
          <p:txBody>
            <a:bodyPr vert="horz" lIns="91440" tIns="45720" rIns="91440" bIns="45720" rtlCol="0" anchor="ctr">
              <a:noAutofit/>
            </a:bodyPr>
            <a:lstStyle>
              <a:lvl1pPr algn="l" defTabSz="685783" rtl="0" eaLnBrk="1" latinLnBrk="0" hangingPunct="1">
                <a:lnSpc>
                  <a:spcPct val="90000"/>
                </a:lnSpc>
                <a:spcBef>
                  <a:spcPct val="0"/>
                </a:spcBef>
                <a:buNone/>
                <a:defRPr sz="2700" b="1" kern="1200">
                  <a:solidFill>
                    <a:srgbClr val="053367"/>
                  </a:solidFill>
                  <a:latin typeface="Franklin Gothic Medium" panose="020B0603020102020204" pitchFamily="34" charset="0"/>
                  <a:ea typeface="+mj-ea"/>
                  <a:cs typeface="+mj-cs"/>
                </a:defRPr>
              </a:lvl1pPr>
            </a:lstStyle>
            <a:p>
              <a:pPr lvl="0" algn="ctr" defTabSz="914400">
                <a:defRPr/>
              </a:pPr>
              <a:r>
                <a:rPr lang="en-US" sz="2400" dirty="0">
                  <a:solidFill>
                    <a:schemeClr val="bg1"/>
                  </a:solidFill>
                </a:rPr>
                <a:t>Step 5</a:t>
              </a:r>
            </a:p>
          </p:txBody>
        </p:sp>
      </p:grpSp>
      <p:grpSp>
        <p:nvGrpSpPr>
          <p:cNvPr id="59" name="Group 58">
            <a:extLst>
              <a:ext uri="{FF2B5EF4-FFF2-40B4-BE49-F238E27FC236}">
                <a16:creationId xmlns:a16="http://schemas.microsoft.com/office/drawing/2014/main" id="{08B837A2-BD66-44A0-A575-37F80DBFAEE8}"/>
              </a:ext>
            </a:extLst>
          </p:cNvPr>
          <p:cNvGrpSpPr/>
          <p:nvPr/>
        </p:nvGrpSpPr>
        <p:grpSpPr>
          <a:xfrm>
            <a:off x="472485" y="191522"/>
            <a:ext cx="8205729" cy="1113531"/>
            <a:chOff x="472485" y="191522"/>
            <a:chExt cx="8360382" cy="1568437"/>
          </a:xfrm>
        </p:grpSpPr>
        <p:pic>
          <p:nvPicPr>
            <p:cNvPr id="54" name="Picture 53">
              <a:extLst>
                <a:ext uri="{FF2B5EF4-FFF2-40B4-BE49-F238E27FC236}">
                  <a16:creationId xmlns:a16="http://schemas.microsoft.com/office/drawing/2014/main" id="{6D719562-12DD-43C0-9499-85405EB033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494" b="18089"/>
            <a:stretch/>
          </p:blipFill>
          <p:spPr bwMode="auto">
            <a:xfrm flipV="1">
              <a:off x="472485" y="191522"/>
              <a:ext cx="8360382" cy="1568437"/>
            </a:xfrm>
            <a:prstGeom prst="rect">
              <a:avLst/>
            </a:prstGeom>
            <a:solidFill>
              <a:srgbClr val="203864">
                <a:alpha val="65098"/>
              </a:srgbClr>
            </a:solidFill>
            <a:ln>
              <a:noFill/>
            </a:ln>
            <a:effectLst>
              <a:outerShdw blurRad="50800" dist="38100" dir="2700000" algn="tl" rotWithShape="0">
                <a:prstClr val="black">
                  <a:alpha val="40000"/>
                </a:prstClr>
              </a:outerShdw>
            </a:effectLst>
          </p:spPr>
        </p:pic>
        <p:sp>
          <p:nvSpPr>
            <p:cNvPr id="55" name="Rectangle 54">
              <a:extLst>
                <a:ext uri="{FF2B5EF4-FFF2-40B4-BE49-F238E27FC236}">
                  <a16:creationId xmlns:a16="http://schemas.microsoft.com/office/drawing/2014/main" id="{DFC44FA8-5ABA-4831-AA6B-10607035477A}"/>
                </a:ext>
              </a:extLst>
            </p:cNvPr>
            <p:cNvSpPr/>
            <p:nvPr/>
          </p:nvSpPr>
          <p:spPr>
            <a:xfrm>
              <a:off x="537876" y="244220"/>
              <a:ext cx="8229600" cy="1463040"/>
            </a:xfrm>
            <a:prstGeom prst="rect">
              <a:avLst/>
            </a:prstGeom>
            <a:solidFill>
              <a:srgbClr val="FFFFFF">
                <a:alpha val="7411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cxnSp>
          <p:nvCxnSpPr>
            <p:cNvPr id="56" name="Straight Connector 55">
              <a:extLst>
                <a:ext uri="{FF2B5EF4-FFF2-40B4-BE49-F238E27FC236}">
                  <a16:creationId xmlns:a16="http://schemas.microsoft.com/office/drawing/2014/main" id="{C027D796-2000-4FC2-895B-BCA558C58BA5}"/>
                </a:ext>
              </a:extLst>
            </p:cNvPr>
            <p:cNvCxnSpPr/>
            <p:nvPr/>
          </p:nvCxnSpPr>
          <p:spPr>
            <a:xfrm>
              <a:off x="3647363" y="434906"/>
              <a:ext cx="0" cy="1081668"/>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7" name="Title 1">
              <a:extLst>
                <a:ext uri="{FF2B5EF4-FFF2-40B4-BE49-F238E27FC236}">
                  <a16:creationId xmlns:a16="http://schemas.microsoft.com/office/drawing/2014/main" id="{FBD4A9B0-7C12-4ED5-8416-832C09AE0D3E}"/>
                </a:ext>
              </a:extLst>
            </p:cNvPr>
            <p:cNvSpPr txBox="1">
              <a:spLocks/>
            </p:cNvSpPr>
            <p:nvPr/>
          </p:nvSpPr>
          <p:spPr>
            <a:xfrm>
              <a:off x="845343" y="357950"/>
              <a:ext cx="2743200" cy="1235583"/>
            </a:xfrm>
            <a:prstGeom prst="rect">
              <a:avLst/>
            </a:prstGeom>
          </p:spPr>
          <p:txBody>
            <a:bodyPr vert="horz" lIns="91440" tIns="45720" rIns="91440" bIns="45720" rtlCol="0" anchor="ctr">
              <a:normAutofit lnSpcReduction="10000"/>
            </a:bodyPr>
            <a:lstStyle>
              <a:lvl1pPr algn="l" defTabSz="685783" rtl="0" eaLnBrk="1" latinLnBrk="0" hangingPunct="1">
                <a:lnSpc>
                  <a:spcPct val="90000"/>
                </a:lnSpc>
                <a:spcBef>
                  <a:spcPct val="0"/>
                </a:spcBef>
                <a:buNone/>
                <a:defRPr sz="2700" b="1" kern="1200">
                  <a:solidFill>
                    <a:srgbClr val="053367"/>
                  </a:solidFill>
                  <a:latin typeface="Franklin Gothic Medium" panose="020B06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i="0" u="none" strike="noStrike" kern="1200" cap="none" spc="0" normalizeH="0" baseline="0" noProof="0" dirty="0">
                  <a:ln>
                    <a:noFill/>
                  </a:ln>
                  <a:effectLst/>
                  <a:uLnTx/>
                  <a:uFillTx/>
                </a:rPr>
                <a:t>Pilot Model: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i="0" u="none" strike="noStrike" kern="1200" cap="none" spc="0" normalizeH="0" baseline="0" noProof="0" dirty="0">
                  <a:ln>
                    <a:noFill/>
                  </a:ln>
                  <a:effectLst/>
                  <a:uLnTx/>
                  <a:uFillTx/>
                </a:rPr>
                <a:t>Developing the Risk-Based Filter</a:t>
              </a:r>
            </a:p>
          </p:txBody>
        </p:sp>
        <p:sp>
          <p:nvSpPr>
            <p:cNvPr id="58" name="TextBox 57">
              <a:extLst>
                <a:ext uri="{FF2B5EF4-FFF2-40B4-BE49-F238E27FC236}">
                  <a16:creationId xmlns:a16="http://schemas.microsoft.com/office/drawing/2014/main" id="{EFEE39A6-8E14-4ADB-9069-4A2E341456CF}"/>
                </a:ext>
              </a:extLst>
            </p:cNvPr>
            <p:cNvSpPr txBox="1"/>
            <p:nvPr/>
          </p:nvSpPr>
          <p:spPr>
            <a:xfrm>
              <a:off x="3994252" y="357950"/>
              <a:ext cx="4580057" cy="1235583"/>
            </a:xfrm>
            <a:prstGeom prst="rect">
              <a:avLst/>
            </a:prstGeom>
          </p:spPr>
          <p:txBody>
            <a:bodyPr vert="horz" lIns="91440" tIns="45720" rIns="91440" bIns="45720" rtlCol="0" anchor="ctr">
              <a:normAutofit/>
            </a:bodyPr>
            <a:lstStyle/>
            <a:p>
              <a:pPr algn="l"/>
              <a:r>
                <a:rPr lang="en-US" sz="2000" b="1" dirty="0">
                  <a:solidFill>
                    <a:srgbClr val="053367"/>
                  </a:solidFill>
                  <a:latin typeface="+mn-lt"/>
                </a:rPr>
                <a:t>Steps In Between the Process</a:t>
              </a:r>
            </a:p>
          </p:txBody>
        </p:sp>
      </p:grpSp>
    </p:spTree>
    <p:extLst>
      <p:ext uri="{BB962C8B-B14F-4D97-AF65-F5344CB8AC3E}">
        <p14:creationId xmlns:p14="http://schemas.microsoft.com/office/powerpoint/2010/main" val="2652437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7E22B8-C9AE-46DC-8504-460AA78864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494" b="18089"/>
          <a:stretch/>
        </p:blipFill>
        <p:spPr bwMode="auto">
          <a:xfrm flipV="1">
            <a:off x="415812" y="274096"/>
            <a:ext cx="8360382" cy="1568437"/>
          </a:xfrm>
          <a:prstGeom prst="rect">
            <a:avLst/>
          </a:prstGeom>
          <a:solidFill>
            <a:srgbClr val="203864">
              <a:alpha val="65098"/>
            </a:srgbClr>
          </a:solidFill>
          <a:ln>
            <a:no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03D31E3C-43D4-49F7-BEFB-99F97E1A68AB}"/>
              </a:ext>
            </a:extLst>
          </p:cNvPr>
          <p:cNvSpPr/>
          <p:nvPr/>
        </p:nvSpPr>
        <p:spPr>
          <a:xfrm>
            <a:off x="481203" y="326794"/>
            <a:ext cx="8229600" cy="1463040"/>
          </a:xfrm>
          <a:prstGeom prst="rect">
            <a:avLst/>
          </a:prstGeom>
          <a:solidFill>
            <a:srgbClr val="FFFFFF">
              <a:alpha val="7411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bg1"/>
              </a:solidFill>
            </a:endParaRPr>
          </a:p>
        </p:txBody>
      </p:sp>
      <p:cxnSp>
        <p:nvCxnSpPr>
          <p:cNvPr id="9" name="Straight Connector 8">
            <a:extLst>
              <a:ext uri="{FF2B5EF4-FFF2-40B4-BE49-F238E27FC236}">
                <a16:creationId xmlns:a16="http://schemas.microsoft.com/office/drawing/2014/main" id="{E47F58E3-3BC6-4EB3-9B3C-7407705DF079}"/>
              </a:ext>
            </a:extLst>
          </p:cNvPr>
          <p:cNvCxnSpPr/>
          <p:nvPr/>
        </p:nvCxnSpPr>
        <p:spPr>
          <a:xfrm>
            <a:off x="3590690" y="517480"/>
            <a:ext cx="0" cy="1081668"/>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7989775-A9C9-4E28-ABAA-B90FEC3805F4}"/>
              </a:ext>
            </a:extLst>
          </p:cNvPr>
          <p:cNvSpPr txBox="1"/>
          <p:nvPr/>
        </p:nvSpPr>
        <p:spPr>
          <a:xfrm>
            <a:off x="3937579" y="440524"/>
            <a:ext cx="4580057" cy="1235583"/>
          </a:xfrm>
          <a:prstGeom prst="rect">
            <a:avLst/>
          </a:prstGeom>
        </p:spPr>
        <p:txBody>
          <a:bodyPr vert="horz" lIns="91440" tIns="45720" rIns="91440" bIns="45720" rtlCol="0" anchor="ctr">
            <a:normAutofit/>
          </a:bodyPr>
          <a:lstStyle/>
          <a:p>
            <a:pPr algn="l"/>
            <a:r>
              <a:rPr lang="en-US" sz="2000" b="1" dirty="0">
                <a:solidFill>
                  <a:srgbClr val="053367"/>
                </a:solidFill>
                <a:latin typeface="+mn-lt"/>
              </a:rPr>
              <a:t>Use state distribution of outcomes to determine thresholds and assign priority levels (1, 2, or 3)</a:t>
            </a:r>
          </a:p>
        </p:txBody>
      </p:sp>
      <p:sp>
        <p:nvSpPr>
          <p:cNvPr id="12" name="Title 1">
            <a:extLst>
              <a:ext uri="{FF2B5EF4-FFF2-40B4-BE49-F238E27FC236}">
                <a16:creationId xmlns:a16="http://schemas.microsoft.com/office/drawing/2014/main" id="{5CAC4FB3-4D7A-4573-AE6C-17B38C9DA20F}"/>
              </a:ext>
            </a:extLst>
          </p:cNvPr>
          <p:cNvSpPr txBox="1">
            <a:spLocks/>
          </p:cNvSpPr>
          <p:nvPr/>
        </p:nvSpPr>
        <p:spPr>
          <a:xfrm>
            <a:off x="788670" y="440524"/>
            <a:ext cx="2743200" cy="1235583"/>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2700" b="1" kern="1200">
                <a:solidFill>
                  <a:srgbClr val="053367"/>
                </a:solidFill>
                <a:latin typeface="Franklin Gothic Medium" panose="020B0603020102020204" pitchFamily="34" charset="0"/>
                <a:ea typeface="+mj-ea"/>
                <a:cs typeface="+mj-cs"/>
              </a:defRPr>
            </a:lvl1pPr>
          </a:lstStyle>
          <a:p>
            <a:pPr lvl="0" defTabSz="914400">
              <a:defRPr/>
            </a:pPr>
            <a:r>
              <a:rPr lang="en-US" sz="2000" dirty="0"/>
              <a:t>Pilot Model: </a:t>
            </a:r>
          </a:p>
          <a:p>
            <a:pPr lvl="0" defTabSz="914400">
              <a:defRPr/>
            </a:pPr>
            <a:r>
              <a:rPr lang="en-US" sz="2000" dirty="0"/>
              <a:t>Developing the </a:t>
            </a:r>
            <a:r>
              <a:rPr kumimoji="0" lang="en-US" sz="2000" i="0" u="none" strike="noStrike" kern="1200" cap="none" spc="0" normalizeH="0" baseline="0" noProof="0" dirty="0">
                <a:ln>
                  <a:noFill/>
                </a:ln>
                <a:effectLst/>
                <a:uLnTx/>
                <a:uFillTx/>
              </a:rPr>
              <a:t>Risk-Based Filter</a:t>
            </a:r>
            <a:endParaRPr lang="en-US" sz="2000" dirty="0"/>
          </a:p>
        </p:txBody>
      </p:sp>
      <p:graphicFrame>
        <p:nvGraphicFramePr>
          <p:cNvPr id="10" name="Table 9">
            <a:extLst>
              <a:ext uri="{FF2B5EF4-FFF2-40B4-BE49-F238E27FC236}">
                <a16:creationId xmlns:a16="http://schemas.microsoft.com/office/drawing/2014/main" id="{4AA1D9F1-FA3E-426A-BD5A-A7D371B34046}"/>
              </a:ext>
            </a:extLst>
          </p:cNvPr>
          <p:cNvGraphicFramePr>
            <a:graphicFrameLocks noGrp="1"/>
          </p:cNvGraphicFramePr>
          <p:nvPr>
            <p:extLst>
              <p:ext uri="{D42A27DB-BD31-4B8C-83A1-F6EECF244321}">
                <p14:modId xmlns:p14="http://schemas.microsoft.com/office/powerpoint/2010/main" val="3208988357"/>
              </p:ext>
            </p:extLst>
          </p:nvPr>
        </p:nvGraphicFramePr>
        <p:xfrm>
          <a:off x="415810" y="2217393"/>
          <a:ext cx="3116059" cy="2414017"/>
        </p:xfrm>
        <a:graphic>
          <a:graphicData uri="http://schemas.openxmlformats.org/drawingml/2006/table">
            <a:tbl>
              <a:tblPr firstRow="1" bandRow="1">
                <a:tableStyleId>{5940675A-B579-460E-94D1-54222C63F5DA}</a:tableStyleId>
              </a:tblPr>
              <a:tblGrid>
                <a:gridCol w="1489367">
                  <a:extLst>
                    <a:ext uri="{9D8B030D-6E8A-4147-A177-3AD203B41FA5}">
                      <a16:colId xmlns:a16="http://schemas.microsoft.com/office/drawing/2014/main" val="943639789"/>
                    </a:ext>
                  </a:extLst>
                </a:gridCol>
                <a:gridCol w="1626692">
                  <a:extLst>
                    <a:ext uri="{9D8B030D-6E8A-4147-A177-3AD203B41FA5}">
                      <a16:colId xmlns:a16="http://schemas.microsoft.com/office/drawing/2014/main" val="1618152004"/>
                    </a:ext>
                  </a:extLst>
                </a:gridCol>
              </a:tblGrid>
              <a:tr h="400591">
                <a:tc>
                  <a:txBody>
                    <a:bodyPr/>
                    <a:lstStyle/>
                    <a:p>
                      <a:pPr algn="ctr"/>
                      <a:r>
                        <a:rPr lang="en-US" sz="1600" b="1" dirty="0">
                          <a:solidFill>
                            <a:srgbClr val="04264D"/>
                          </a:solidFill>
                        </a:rPr>
                        <a:t>Priority Level</a:t>
                      </a:r>
                    </a:p>
                  </a:txBody>
                  <a:tcPr>
                    <a:solidFill>
                      <a:srgbClr val="B2D8EB"/>
                    </a:solidFill>
                  </a:tcPr>
                </a:tc>
                <a:tc>
                  <a:txBody>
                    <a:bodyPr/>
                    <a:lstStyle/>
                    <a:p>
                      <a:pPr algn="ctr"/>
                      <a:r>
                        <a:rPr lang="en-US" sz="1600" b="1" dirty="0">
                          <a:solidFill>
                            <a:srgbClr val="04264D"/>
                          </a:solidFill>
                        </a:rPr>
                        <a:t>Cutoff Risk Score</a:t>
                      </a:r>
                    </a:p>
                  </a:txBody>
                  <a:tcPr>
                    <a:solidFill>
                      <a:srgbClr val="B2D8EB"/>
                    </a:solidFill>
                  </a:tcPr>
                </a:tc>
                <a:extLst>
                  <a:ext uri="{0D108BD9-81ED-4DB2-BD59-A6C34878D82A}">
                    <a16:rowId xmlns:a16="http://schemas.microsoft.com/office/drawing/2014/main" val="839417263"/>
                  </a:ext>
                </a:extLst>
              </a:tr>
              <a:tr h="671142">
                <a:tc>
                  <a:txBody>
                    <a:bodyPr/>
                    <a:lstStyle/>
                    <a:p>
                      <a:pPr algn="ctr"/>
                      <a:r>
                        <a:rPr lang="en-US" sz="1600" b="1" dirty="0">
                          <a:solidFill>
                            <a:srgbClr val="04264D"/>
                          </a:solidFill>
                        </a:rPr>
                        <a:t>Priority 1</a:t>
                      </a:r>
                    </a:p>
                  </a:txBody>
                  <a:tcPr anchor="ctr"/>
                </a:tc>
                <a:tc>
                  <a:txBody>
                    <a:bodyPr/>
                    <a:lstStyle/>
                    <a:p>
                      <a:pPr algn="ctr"/>
                      <a:r>
                        <a:rPr lang="en-US" sz="1600" dirty="0">
                          <a:solidFill>
                            <a:srgbClr val="04264D"/>
                          </a:solidFill>
                        </a:rPr>
                        <a:t>3.7</a:t>
                      </a:r>
                    </a:p>
                  </a:txBody>
                  <a:tcPr anchor="ctr"/>
                </a:tc>
                <a:extLst>
                  <a:ext uri="{0D108BD9-81ED-4DB2-BD59-A6C34878D82A}">
                    <a16:rowId xmlns:a16="http://schemas.microsoft.com/office/drawing/2014/main" val="4151228754"/>
                  </a:ext>
                </a:extLst>
              </a:tr>
              <a:tr h="671142">
                <a:tc>
                  <a:txBody>
                    <a:bodyPr/>
                    <a:lstStyle/>
                    <a:p>
                      <a:pPr algn="ctr"/>
                      <a:r>
                        <a:rPr lang="en-US" sz="1600" b="1" dirty="0">
                          <a:solidFill>
                            <a:srgbClr val="04264D"/>
                          </a:solidFill>
                        </a:rPr>
                        <a:t>Priority 2</a:t>
                      </a:r>
                    </a:p>
                  </a:txBody>
                  <a:tcPr anchor="ctr"/>
                </a:tc>
                <a:tc>
                  <a:txBody>
                    <a:bodyPr/>
                    <a:lstStyle/>
                    <a:p>
                      <a:pPr algn="ctr"/>
                      <a:r>
                        <a:rPr lang="en-US" sz="1600" dirty="0">
                          <a:solidFill>
                            <a:srgbClr val="04264D"/>
                          </a:solidFill>
                        </a:rPr>
                        <a:t>2.1</a:t>
                      </a:r>
                    </a:p>
                  </a:txBody>
                  <a:tcPr anchor="ctr"/>
                </a:tc>
                <a:extLst>
                  <a:ext uri="{0D108BD9-81ED-4DB2-BD59-A6C34878D82A}">
                    <a16:rowId xmlns:a16="http://schemas.microsoft.com/office/drawing/2014/main" val="591252172"/>
                  </a:ext>
                </a:extLst>
              </a:tr>
              <a:tr h="671142">
                <a:tc>
                  <a:txBody>
                    <a:bodyPr/>
                    <a:lstStyle/>
                    <a:p>
                      <a:pPr algn="ctr"/>
                      <a:r>
                        <a:rPr lang="en-US" sz="1600" b="1" dirty="0">
                          <a:solidFill>
                            <a:srgbClr val="04264D"/>
                          </a:solidFill>
                        </a:rPr>
                        <a:t>Priority 3</a:t>
                      </a:r>
                    </a:p>
                  </a:txBody>
                  <a:tcPr anchor="ctr"/>
                </a:tc>
                <a:tc>
                  <a:txBody>
                    <a:bodyPr/>
                    <a:lstStyle/>
                    <a:p>
                      <a:pPr algn="ctr"/>
                      <a:r>
                        <a:rPr lang="en-US" sz="1600" dirty="0">
                          <a:solidFill>
                            <a:srgbClr val="04264D"/>
                          </a:solidFill>
                        </a:rPr>
                        <a:t>1.2</a:t>
                      </a:r>
                    </a:p>
                  </a:txBody>
                  <a:tcPr anchor="ctr"/>
                </a:tc>
                <a:extLst>
                  <a:ext uri="{0D108BD9-81ED-4DB2-BD59-A6C34878D82A}">
                    <a16:rowId xmlns:a16="http://schemas.microsoft.com/office/drawing/2014/main" val="4118798448"/>
                  </a:ext>
                </a:extLst>
              </a:tr>
            </a:tbl>
          </a:graphicData>
        </a:graphic>
      </p:graphicFrame>
      <p:graphicFrame>
        <p:nvGraphicFramePr>
          <p:cNvPr id="14" name="Table 13">
            <a:extLst>
              <a:ext uri="{FF2B5EF4-FFF2-40B4-BE49-F238E27FC236}">
                <a16:creationId xmlns:a16="http://schemas.microsoft.com/office/drawing/2014/main" id="{AF10E5A4-A1F7-48CD-ABD1-C3C7561F55C4}"/>
              </a:ext>
            </a:extLst>
          </p:cNvPr>
          <p:cNvGraphicFramePr>
            <a:graphicFrameLocks noGrp="1"/>
          </p:cNvGraphicFramePr>
          <p:nvPr>
            <p:extLst>
              <p:ext uri="{D42A27DB-BD31-4B8C-83A1-F6EECF244321}">
                <p14:modId xmlns:p14="http://schemas.microsoft.com/office/powerpoint/2010/main" val="2942572319"/>
              </p:ext>
            </p:extLst>
          </p:nvPr>
        </p:nvGraphicFramePr>
        <p:xfrm>
          <a:off x="3746810" y="2217393"/>
          <a:ext cx="5029385" cy="2413390"/>
        </p:xfrm>
        <a:graphic>
          <a:graphicData uri="http://schemas.openxmlformats.org/drawingml/2006/table">
            <a:tbl>
              <a:tblPr firstRow="1" bandRow="1"/>
              <a:tblGrid>
                <a:gridCol w="1048832">
                  <a:extLst>
                    <a:ext uri="{9D8B030D-6E8A-4147-A177-3AD203B41FA5}">
                      <a16:colId xmlns:a16="http://schemas.microsoft.com/office/drawing/2014/main" val="2341417047"/>
                    </a:ext>
                  </a:extLst>
                </a:gridCol>
                <a:gridCol w="1622030">
                  <a:extLst>
                    <a:ext uri="{9D8B030D-6E8A-4147-A177-3AD203B41FA5}">
                      <a16:colId xmlns:a16="http://schemas.microsoft.com/office/drawing/2014/main" val="732206399"/>
                    </a:ext>
                  </a:extLst>
                </a:gridCol>
                <a:gridCol w="2358523">
                  <a:extLst>
                    <a:ext uri="{9D8B030D-6E8A-4147-A177-3AD203B41FA5}">
                      <a16:colId xmlns:a16="http://schemas.microsoft.com/office/drawing/2014/main" val="240716200"/>
                    </a:ext>
                  </a:extLst>
                </a:gridCol>
              </a:tblGrid>
              <a:tr h="391894">
                <a:tc>
                  <a:txBody>
                    <a:bodyPr/>
                    <a:lstStyle>
                      <a:lvl1pPr marL="0" algn="l" defTabSz="342900" rtl="0" eaLnBrk="1" latinLnBrk="0" hangingPunct="1">
                        <a:defRPr sz="1350" kern="1200">
                          <a:solidFill>
                            <a:schemeClr val="tx1"/>
                          </a:solidFill>
                          <a:latin typeface="Calibri" panose="020F0502020204030204"/>
                        </a:defRPr>
                      </a:lvl1pPr>
                      <a:lvl2pPr marL="342900" algn="l" defTabSz="342900" rtl="0" eaLnBrk="1" latinLnBrk="0" hangingPunct="1">
                        <a:defRPr sz="1350" kern="1200">
                          <a:solidFill>
                            <a:schemeClr val="tx1"/>
                          </a:solidFill>
                          <a:latin typeface="Calibri" panose="020F0502020204030204"/>
                        </a:defRPr>
                      </a:lvl2pPr>
                      <a:lvl3pPr marL="685800" algn="l" defTabSz="342900" rtl="0" eaLnBrk="1" latinLnBrk="0" hangingPunct="1">
                        <a:defRPr sz="1350" kern="1200">
                          <a:solidFill>
                            <a:schemeClr val="tx1"/>
                          </a:solidFill>
                          <a:latin typeface="Calibri" panose="020F0502020204030204"/>
                        </a:defRPr>
                      </a:lvl3pPr>
                      <a:lvl4pPr marL="1028700" algn="l" defTabSz="342900" rtl="0" eaLnBrk="1" latinLnBrk="0" hangingPunct="1">
                        <a:defRPr sz="1350" kern="1200">
                          <a:solidFill>
                            <a:schemeClr val="tx1"/>
                          </a:solidFill>
                          <a:latin typeface="Calibri" panose="020F0502020204030204"/>
                        </a:defRPr>
                      </a:lvl4pPr>
                      <a:lvl5pPr marL="1371600" algn="l" defTabSz="342900" rtl="0" eaLnBrk="1" latinLnBrk="0" hangingPunct="1">
                        <a:defRPr sz="1350" kern="1200">
                          <a:solidFill>
                            <a:schemeClr val="tx1"/>
                          </a:solidFill>
                          <a:latin typeface="Calibri" panose="020F0502020204030204"/>
                        </a:defRPr>
                      </a:lvl5pPr>
                      <a:lvl6pPr marL="1714500" algn="l" defTabSz="342900" rtl="0" eaLnBrk="1" latinLnBrk="0" hangingPunct="1">
                        <a:defRPr sz="1350" kern="1200">
                          <a:solidFill>
                            <a:schemeClr val="tx1"/>
                          </a:solidFill>
                          <a:latin typeface="Calibri" panose="020F0502020204030204"/>
                        </a:defRPr>
                      </a:lvl6pPr>
                      <a:lvl7pPr marL="2057400" algn="l" defTabSz="342900" rtl="0" eaLnBrk="1" latinLnBrk="0" hangingPunct="1">
                        <a:defRPr sz="1350" kern="1200">
                          <a:solidFill>
                            <a:schemeClr val="tx1"/>
                          </a:solidFill>
                          <a:latin typeface="Calibri" panose="020F0502020204030204"/>
                        </a:defRPr>
                      </a:lvl7pPr>
                      <a:lvl8pPr marL="2400300" algn="l" defTabSz="342900" rtl="0" eaLnBrk="1" latinLnBrk="0" hangingPunct="1">
                        <a:defRPr sz="1350" kern="1200">
                          <a:solidFill>
                            <a:schemeClr val="tx1"/>
                          </a:solidFill>
                          <a:latin typeface="Calibri" panose="020F0502020204030204"/>
                        </a:defRPr>
                      </a:lvl8pPr>
                      <a:lvl9pPr marL="2743200" algn="l" defTabSz="342900" rtl="0" eaLnBrk="1" latinLnBrk="0" hangingPunct="1">
                        <a:defRPr sz="1350" kern="1200">
                          <a:solidFill>
                            <a:schemeClr val="tx1"/>
                          </a:solidFill>
                          <a:latin typeface="Calibri" panose="020F0502020204030204"/>
                        </a:defRPr>
                      </a:lvl9pPr>
                    </a:lstStyle>
                    <a:p>
                      <a:pPr algn="ctr"/>
                      <a:r>
                        <a:rPr lang="en-US" sz="1600" b="1" dirty="0">
                          <a:solidFill>
                            <a:srgbClr val="04264D"/>
                          </a:solidFill>
                        </a:rPr>
                        <a:t>School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B2D8EB"/>
                    </a:solidFill>
                  </a:tcPr>
                </a:tc>
                <a:tc>
                  <a:txBody>
                    <a:bodyPr/>
                    <a:lstStyle>
                      <a:lvl1pPr marL="0" algn="l" defTabSz="342900" rtl="0" eaLnBrk="1" latinLnBrk="0" hangingPunct="1">
                        <a:defRPr sz="1350" kern="1200">
                          <a:solidFill>
                            <a:schemeClr val="tx1"/>
                          </a:solidFill>
                          <a:latin typeface="Calibri" panose="020F0502020204030204"/>
                        </a:defRPr>
                      </a:lvl1pPr>
                      <a:lvl2pPr marL="342900" algn="l" defTabSz="342900" rtl="0" eaLnBrk="1" latinLnBrk="0" hangingPunct="1">
                        <a:defRPr sz="1350" kern="1200">
                          <a:solidFill>
                            <a:schemeClr val="tx1"/>
                          </a:solidFill>
                          <a:latin typeface="Calibri" panose="020F0502020204030204"/>
                        </a:defRPr>
                      </a:lvl2pPr>
                      <a:lvl3pPr marL="685800" algn="l" defTabSz="342900" rtl="0" eaLnBrk="1" latinLnBrk="0" hangingPunct="1">
                        <a:defRPr sz="1350" kern="1200">
                          <a:solidFill>
                            <a:schemeClr val="tx1"/>
                          </a:solidFill>
                          <a:latin typeface="Calibri" panose="020F0502020204030204"/>
                        </a:defRPr>
                      </a:lvl3pPr>
                      <a:lvl4pPr marL="1028700" algn="l" defTabSz="342900" rtl="0" eaLnBrk="1" latinLnBrk="0" hangingPunct="1">
                        <a:defRPr sz="1350" kern="1200">
                          <a:solidFill>
                            <a:schemeClr val="tx1"/>
                          </a:solidFill>
                          <a:latin typeface="Calibri" panose="020F0502020204030204"/>
                        </a:defRPr>
                      </a:lvl4pPr>
                      <a:lvl5pPr marL="1371600" algn="l" defTabSz="342900" rtl="0" eaLnBrk="1" latinLnBrk="0" hangingPunct="1">
                        <a:defRPr sz="1350" kern="1200">
                          <a:solidFill>
                            <a:schemeClr val="tx1"/>
                          </a:solidFill>
                          <a:latin typeface="Calibri" panose="020F0502020204030204"/>
                        </a:defRPr>
                      </a:lvl5pPr>
                      <a:lvl6pPr marL="1714500" algn="l" defTabSz="342900" rtl="0" eaLnBrk="1" latinLnBrk="0" hangingPunct="1">
                        <a:defRPr sz="1350" kern="1200">
                          <a:solidFill>
                            <a:schemeClr val="tx1"/>
                          </a:solidFill>
                          <a:latin typeface="Calibri" panose="020F0502020204030204"/>
                        </a:defRPr>
                      </a:lvl6pPr>
                      <a:lvl7pPr marL="2057400" algn="l" defTabSz="342900" rtl="0" eaLnBrk="1" latinLnBrk="0" hangingPunct="1">
                        <a:defRPr sz="1350" kern="1200">
                          <a:solidFill>
                            <a:schemeClr val="tx1"/>
                          </a:solidFill>
                          <a:latin typeface="Calibri" panose="020F0502020204030204"/>
                        </a:defRPr>
                      </a:lvl7pPr>
                      <a:lvl8pPr marL="2400300" algn="l" defTabSz="342900" rtl="0" eaLnBrk="1" latinLnBrk="0" hangingPunct="1">
                        <a:defRPr sz="1350" kern="1200">
                          <a:solidFill>
                            <a:schemeClr val="tx1"/>
                          </a:solidFill>
                          <a:latin typeface="Calibri" panose="020F0502020204030204"/>
                        </a:defRPr>
                      </a:lvl8pPr>
                      <a:lvl9pPr marL="2743200" algn="l" defTabSz="342900" rtl="0" eaLnBrk="1" latinLnBrk="0" hangingPunct="1">
                        <a:defRPr sz="1350" kern="1200">
                          <a:solidFill>
                            <a:schemeClr val="tx1"/>
                          </a:solidFill>
                          <a:latin typeface="Calibri" panose="020F0502020204030204"/>
                        </a:defRPr>
                      </a:lvl9pPr>
                    </a:lstStyle>
                    <a:p>
                      <a:pPr algn="ctr"/>
                      <a:r>
                        <a:rPr lang="en-US" sz="1600" b="1" dirty="0">
                          <a:solidFill>
                            <a:srgbClr val="04264D"/>
                          </a:solidFill>
                        </a:rPr>
                        <a:t>Risk Score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B2D8EB"/>
                    </a:solidFill>
                  </a:tcPr>
                </a:tc>
                <a:tc>
                  <a:txBody>
                    <a:bodyPr/>
                    <a:lstStyle>
                      <a:lvl1pPr marL="0" algn="l" defTabSz="342900" rtl="0" eaLnBrk="1" latinLnBrk="0" hangingPunct="1">
                        <a:defRPr sz="1350" kern="1200">
                          <a:solidFill>
                            <a:schemeClr val="tx1"/>
                          </a:solidFill>
                          <a:latin typeface="Calibri" panose="020F0502020204030204"/>
                        </a:defRPr>
                      </a:lvl1pPr>
                      <a:lvl2pPr marL="342900" algn="l" defTabSz="342900" rtl="0" eaLnBrk="1" latinLnBrk="0" hangingPunct="1">
                        <a:defRPr sz="1350" kern="1200">
                          <a:solidFill>
                            <a:schemeClr val="tx1"/>
                          </a:solidFill>
                          <a:latin typeface="Calibri" panose="020F0502020204030204"/>
                        </a:defRPr>
                      </a:lvl2pPr>
                      <a:lvl3pPr marL="685800" algn="l" defTabSz="342900" rtl="0" eaLnBrk="1" latinLnBrk="0" hangingPunct="1">
                        <a:defRPr sz="1350" kern="1200">
                          <a:solidFill>
                            <a:schemeClr val="tx1"/>
                          </a:solidFill>
                          <a:latin typeface="Calibri" panose="020F0502020204030204"/>
                        </a:defRPr>
                      </a:lvl3pPr>
                      <a:lvl4pPr marL="1028700" algn="l" defTabSz="342900" rtl="0" eaLnBrk="1" latinLnBrk="0" hangingPunct="1">
                        <a:defRPr sz="1350" kern="1200">
                          <a:solidFill>
                            <a:schemeClr val="tx1"/>
                          </a:solidFill>
                          <a:latin typeface="Calibri" panose="020F0502020204030204"/>
                        </a:defRPr>
                      </a:lvl4pPr>
                      <a:lvl5pPr marL="1371600" algn="l" defTabSz="342900" rtl="0" eaLnBrk="1" latinLnBrk="0" hangingPunct="1">
                        <a:defRPr sz="1350" kern="1200">
                          <a:solidFill>
                            <a:schemeClr val="tx1"/>
                          </a:solidFill>
                          <a:latin typeface="Calibri" panose="020F0502020204030204"/>
                        </a:defRPr>
                      </a:lvl5pPr>
                      <a:lvl6pPr marL="1714500" algn="l" defTabSz="342900" rtl="0" eaLnBrk="1" latinLnBrk="0" hangingPunct="1">
                        <a:defRPr sz="1350" kern="1200">
                          <a:solidFill>
                            <a:schemeClr val="tx1"/>
                          </a:solidFill>
                          <a:latin typeface="Calibri" panose="020F0502020204030204"/>
                        </a:defRPr>
                      </a:lvl6pPr>
                      <a:lvl7pPr marL="2057400" algn="l" defTabSz="342900" rtl="0" eaLnBrk="1" latinLnBrk="0" hangingPunct="1">
                        <a:defRPr sz="1350" kern="1200">
                          <a:solidFill>
                            <a:schemeClr val="tx1"/>
                          </a:solidFill>
                          <a:latin typeface="Calibri" panose="020F0502020204030204"/>
                        </a:defRPr>
                      </a:lvl7pPr>
                      <a:lvl8pPr marL="2400300" algn="l" defTabSz="342900" rtl="0" eaLnBrk="1" latinLnBrk="0" hangingPunct="1">
                        <a:defRPr sz="1350" kern="1200">
                          <a:solidFill>
                            <a:schemeClr val="tx1"/>
                          </a:solidFill>
                          <a:latin typeface="Calibri" panose="020F0502020204030204"/>
                        </a:defRPr>
                      </a:lvl8pPr>
                      <a:lvl9pPr marL="2743200" algn="l" defTabSz="342900" rtl="0" eaLnBrk="1" latinLnBrk="0" hangingPunct="1">
                        <a:defRPr sz="1350" kern="1200">
                          <a:solidFill>
                            <a:schemeClr val="tx1"/>
                          </a:solidFill>
                          <a:latin typeface="Calibri" panose="020F0502020204030204"/>
                        </a:defRPr>
                      </a:lvl9pPr>
                    </a:lstStyle>
                    <a:p>
                      <a:pPr algn="ctr"/>
                      <a:r>
                        <a:rPr lang="en-US" sz="1600" b="1" dirty="0">
                          <a:solidFill>
                            <a:srgbClr val="04264D"/>
                          </a:solidFill>
                        </a:rPr>
                        <a:t>Priority Level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B2D8EB"/>
                    </a:solidFill>
                  </a:tcPr>
                </a:tc>
                <a:extLst>
                  <a:ext uri="{0D108BD9-81ED-4DB2-BD59-A6C34878D82A}">
                    <a16:rowId xmlns:a16="http://schemas.microsoft.com/office/drawing/2014/main" val="2127614113"/>
                  </a:ext>
                </a:extLst>
              </a:tr>
              <a:tr h="505374">
                <a:tc>
                  <a:txBody>
                    <a:bodyPr/>
                    <a:lstStyle>
                      <a:lvl1pPr marL="0" algn="l" defTabSz="342900" rtl="0" eaLnBrk="1" latinLnBrk="0" hangingPunct="1">
                        <a:defRPr sz="1350" kern="1200">
                          <a:solidFill>
                            <a:schemeClr val="tx1"/>
                          </a:solidFill>
                          <a:latin typeface="Calibri" panose="020F0502020204030204"/>
                        </a:defRPr>
                      </a:lvl1pPr>
                      <a:lvl2pPr marL="342900" algn="l" defTabSz="342900" rtl="0" eaLnBrk="1" latinLnBrk="0" hangingPunct="1">
                        <a:defRPr sz="1350" kern="1200">
                          <a:solidFill>
                            <a:schemeClr val="tx1"/>
                          </a:solidFill>
                          <a:latin typeface="Calibri" panose="020F0502020204030204"/>
                        </a:defRPr>
                      </a:lvl2pPr>
                      <a:lvl3pPr marL="685800" algn="l" defTabSz="342900" rtl="0" eaLnBrk="1" latinLnBrk="0" hangingPunct="1">
                        <a:defRPr sz="1350" kern="1200">
                          <a:solidFill>
                            <a:schemeClr val="tx1"/>
                          </a:solidFill>
                          <a:latin typeface="Calibri" panose="020F0502020204030204"/>
                        </a:defRPr>
                      </a:lvl3pPr>
                      <a:lvl4pPr marL="1028700" algn="l" defTabSz="342900" rtl="0" eaLnBrk="1" latinLnBrk="0" hangingPunct="1">
                        <a:defRPr sz="1350" kern="1200">
                          <a:solidFill>
                            <a:schemeClr val="tx1"/>
                          </a:solidFill>
                          <a:latin typeface="Calibri" panose="020F0502020204030204"/>
                        </a:defRPr>
                      </a:lvl4pPr>
                      <a:lvl5pPr marL="1371600" algn="l" defTabSz="342900" rtl="0" eaLnBrk="1" latinLnBrk="0" hangingPunct="1">
                        <a:defRPr sz="1350" kern="1200">
                          <a:solidFill>
                            <a:schemeClr val="tx1"/>
                          </a:solidFill>
                          <a:latin typeface="Calibri" panose="020F0502020204030204"/>
                        </a:defRPr>
                      </a:lvl5pPr>
                      <a:lvl6pPr marL="1714500" algn="l" defTabSz="342900" rtl="0" eaLnBrk="1" latinLnBrk="0" hangingPunct="1">
                        <a:defRPr sz="1350" kern="1200">
                          <a:solidFill>
                            <a:schemeClr val="tx1"/>
                          </a:solidFill>
                          <a:latin typeface="Calibri" panose="020F0502020204030204"/>
                        </a:defRPr>
                      </a:lvl6pPr>
                      <a:lvl7pPr marL="2057400" algn="l" defTabSz="342900" rtl="0" eaLnBrk="1" latinLnBrk="0" hangingPunct="1">
                        <a:defRPr sz="1350" kern="1200">
                          <a:solidFill>
                            <a:schemeClr val="tx1"/>
                          </a:solidFill>
                          <a:latin typeface="Calibri" panose="020F0502020204030204"/>
                        </a:defRPr>
                      </a:lvl7pPr>
                      <a:lvl8pPr marL="2400300" algn="l" defTabSz="342900" rtl="0" eaLnBrk="1" latinLnBrk="0" hangingPunct="1">
                        <a:defRPr sz="1350" kern="1200">
                          <a:solidFill>
                            <a:schemeClr val="tx1"/>
                          </a:solidFill>
                          <a:latin typeface="Calibri" panose="020F0502020204030204"/>
                        </a:defRPr>
                      </a:lvl8pPr>
                      <a:lvl9pPr marL="2743200" algn="l" defTabSz="342900" rtl="0" eaLnBrk="1" latinLnBrk="0" hangingPunct="1">
                        <a:defRPr sz="1350" kern="1200">
                          <a:solidFill>
                            <a:schemeClr val="tx1"/>
                          </a:solidFill>
                          <a:latin typeface="Calibri" panose="020F0502020204030204"/>
                        </a:defRPr>
                      </a:lvl9pPr>
                    </a:lstStyle>
                    <a:p>
                      <a:pPr algn="ctr"/>
                      <a:r>
                        <a:rPr lang="en-US" sz="1600" b="1" dirty="0">
                          <a:solidFill>
                            <a:srgbClr val="04264D"/>
                          </a:solidFill>
                        </a:rPr>
                        <a:t>A</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panose="020F0502020204030204"/>
                        </a:defRPr>
                      </a:lvl1pPr>
                      <a:lvl2pPr marL="342900" algn="l" defTabSz="342900" rtl="0" eaLnBrk="1" latinLnBrk="0" hangingPunct="1">
                        <a:defRPr sz="1350" kern="1200">
                          <a:solidFill>
                            <a:schemeClr val="tx1"/>
                          </a:solidFill>
                          <a:latin typeface="Calibri" panose="020F0502020204030204"/>
                        </a:defRPr>
                      </a:lvl2pPr>
                      <a:lvl3pPr marL="685800" algn="l" defTabSz="342900" rtl="0" eaLnBrk="1" latinLnBrk="0" hangingPunct="1">
                        <a:defRPr sz="1350" kern="1200">
                          <a:solidFill>
                            <a:schemeClr val="tx1"/>
                          </a:solidFill>
                          <a:latin typeface="Calibri" panose="020F0502020204030204"/>
                        </a:defRPr>
                      </a:lvl3pPr>
                      <a:lvl4pPr marL="1028700" algn="l" defTabSz="342900" rtl="0" eaLnBrk="1" latinLnBrk="0" hangingPunct="1">
                        <a:defRPr sz="1350" kern="1200">
                          <a:solidFill>
                            <a:schemeClr val="tx1"/>
                          </a:solidFill>
                          <a:latin typeface="Calibri" panose="020F0502020204030204"/>
                        </a:defRPr>
                      </a:lvl4pPr>
                      <a:lvl5pPr marL="1371600" algn="l" defTabSz="342900" rtl="0" eaLnBrk="1" latinLnBrk="0" hangingPunct="1">
                        <a:defRPr sz="1350" kern="1200">
                          <a:solidFill>
                            <a:schemeClr val="tx1"/>
                          </a:solidFill>
                          <a:latin typeface="Calibri" panose="020F0502020204030204"/>
                        </a:defRPr>
                      </a:lvl5pPr>
                      <a:lvl6pPr marL="1714500" algn="l" defTabSz="342900" rtl="0" eaLnBrk="1" latinLnBrk="0" hangingPunct="1">
                        <a:defRPr sz="1350" kern="1200">
                          <a:solidFill>
                            <a:schemeClr val="tx1"/>
                          </a:solidFill>
                          <a:latin typeface="Calibri" panose="020F0502020204030204"/>
                        </a:defRPr>
                      </a:lvl6pPr>
                      <a:lvl7pPr marL="2057400" algn="l" defTabSz="342900" rtl="0" eaLnBrk="1" latinLnBrk="0" hangingPunct="1">
                        <a:defRPr sz="1350" kern="1200">
                          <a:solidFill>
                            <a:schemeClr val="tx1"/>
                          </a:solidFill>
                          <a:latin typeface="Calibri" panose="020F0502020204030204"/>
                        </a:defRPr>
                      </a:lvl7pPr>
                      <a:lvl8pPr marL="2400300" algn="l" defTabSz="342900" rtl="0" eaLnBrk="1" latinLnBrk="0" hangingPunct="1">
                        <a:defRPr sz="1350" kern="1200">
                          <a:solidFill>
                            <a:schemeClr val="tx1"/>
                          </a:solidFill>
                          <a:latin typeface="Calibri" panose="020F0502020204030204"/>
                        </a:defRPr>
                      </a:lvl8pPr>
                      <a:lvl9pPr marL="2743200" algn="l" defTabSz="342900" rtl="0" eaLnBrk="1" latinLnBrk="0" hangingPunct="1">
                        <a:defRPr sz="1350" kern="1200">
                          <a:solidFill>
                            <a:schemeClr val="tx1"/>
                          </a:solidFill>
                          <a:latin typeface="Calibri" panose="020F0502020204030204"/>
                        </a:defRPr>
                      </a:lvl9pPr>
                    </a:lstStyle>
                    <a:p>
                      <a:pPr algn="ctr"/>
                      <a:r>
                        <a:rPr lang="en-US" sz="1600" b="1" dirty="0">
                          <a:solidFill>
                            <a:srgbClr val="04264D"/>
                          </a:solidFill>
                        </a:rPr>
                        <a:t>5.0</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panose="020F0502020204030204"/>
                        </a:defRPr>
                      </a:lvl1pPr>
                      <a:lvl2pPr marL="342900" algn="l" defTabSz="342900" rtl="0" eaLnBrk="1" latinLnBrk="0" hangingPunct="1">
                        <a:defRPr sz="1350" kern="1200">
                          <a:solidFill>
                            <a:schemeClr val="tx1"/>
                          </a:solidFill>
                          <a:latin typeface="Calibri" panose="020F0502020204030204"/>
                        </a:defRPr>
                      </a:lvl2pPr>
                      <a:lvl3pPr marL="685800" algn="l" defTabSz="342900" rtl="0" eaLnBrk="1" latinLnBrk="0" hangingPunct="1">
                        <a:defRPr sz="1350" kern="1200">
                          <a:solidFill>
                            <a:schemeClr val="tx1"/>
                          </a:solidFill>
                          <a:latin typeface="Calibri" panose="020F0502020204030204"/>
                        </a:defRPr>
                      </a:lvl3pPr>
                      <a:lvl4pPr marL="1028700" algn="l" defTabSz="342900" rtl="0" eaLnBrk="1" latinLnBrk="0" hangingPunct="1">
                        <a:defRPr sz="1350" kern="1200">
                          <a:solidFill>
                            <a:schemeClr val="tx1"/>
                          </a:solidFill>
                          <a:latin typeface="Calibri" panose="020F0502020204030204"/>
                        </a:defRPr>
                      </a:lvl4pPr>
                      <a:lvl5pPr marL="1371600" algn="l" defTabSz="342900" rtl="0" eaLnBrk="1" latinLnBrk="0" hangingPunct="1">
                        <a:defRPr sz="1350" kern="1200">
                          <a:solidFill>
                            <a:schemeClr val="tx1"/>
                          </a:solidFill>
                          <a:latin typeface="Calibri" panose="020F0502020204030204"/>
                        </a:defRPr>
                      </a:lvl5pPr>
                      <a:lvl6pPr marL="1714500" algn="l" defTabSz="342900" rtl="0" eaLnBrk="1" latinLnBrk="0" hangingPunct="1">
                        <a:defRPr sz="1350" kern="1200">
                          <a:solidFill>
                            <a:schemeClr val="tx1"/>
                          </a:solidFill>
                          <a:latin typeface="Calibri" panose="020F0502020204030204"/>
                        </a:defRPr>
                      </a:lvl6pPr>
                      <a:lvl7pPr marL="2057400" algn="l" defTabSz="342900" rtl="0" eaLnBrk="1" latinLnBrk="0" hangingPunct="1">
                        <a:defRPr sz="1350" kern="1200">
                          <a:solidFill>
                            <a:schemeClr val="tx1"/>
                          </a:solidFill>
                          <a:latin typeface="Calibri" panose="020F0502020204030204"/>
                        </a:defRPr>
                      </a:lvl7pPr>
                      <a:lvl8pPr marL="2400300" algn="l" defTabSz="342900" rtl="0" eaLnBrk="1" latinLnBrk="0" hangingPunct="1">
                        <a:defRPr sz="1350" kern="1200">
                          <a:solidFill>
                            <a:schemeClr val="tx1"/>
                          </a:solidFill>
                          <a:latin typeface="Calibri" panose="020F0502020204030204"/>
                        </a:defRPr>
                      </a:lvl8pPr>
                      <a:lvl9pPr marL="2743200" algn="l" defTabSz="342900" rtl="0" eaLnBrk="1" latinLnBrk="0" hangingPunct="1">
                        <a:defRPr sz="1350" kern="1200">
                          <a:solidFill>
                            <a:schemeClr val="tx1"/>
                          </a:solidFill>
                          <a:latin typeface="Calibri" panose="020F0502020204030204"/>
                        </a:defRPr>
                      </a:lvl9pPr>
                    </a:lstStyle>
                    <a:p>
                      <a:pPr algn="ctr"/>
                      <a:r>
                        <a:rPr lang="en-US" sz="1600" b="1" dirty="0">
                          <a:solidFill>
                            <a:srgbClr val="04264D"/>
                          </a:solidFill>
                        </a:rPr>
                        <a:t>Priority 1</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BDBD"/>
                    </a:solidFill>
                  </a:tcPr>
                </a:tc>
                <a:extLst>
                  <a:ext uri="{0D108BD9-81ED-4DB2-BD59-A6C34878D82A}">
                    <a16:rowId xmlns:a16="http://schemas.microsoft.com/office/drawing/2014/main" val="473749505"/>
                  </a:ext>
                </a:extLst>
              </a:tr>
              <a:tr h="505374">
                <a:tc>
                  <a:txBody>
                    <a:bodyPr/>
                    <a:lstStyle>
                      <a:lvl1pPr marL="0" algn="l" defTabSz="342900" rtl="0" eaLnBrk="1" latinLnBrk="0" hangingPunct="1">
                        <a:defRPr sz="1350" kern="1200">
                          <a:solidFill>
                            <a:schemeClr val="tx1"/>
                          </a:solidFill>
                          <a:latin typeface="Calibri" panose="020F0502020204030204"/>
                        </a:defRPr>
                      </a:lvl1pPr>
                      <a:lvl2pPr marL="342900" algn="l" defTabSz="342900" rtl="0" eaLnBrk="1" latinLnBrk="0" hangingPunct="1">
                        <a:defRPr sz="1350" kern="1200">
                          <a:solidFill>
                            <a:schemeClr val="tx1"/>
                          </a:solidFill>
                          <a:latin typeface="Calibri" panose="020F0502020204030204"/>
                        </a:defRPr>
                      </a:lvl2pPr>
                      <a:lvl3pPr marL="685800" algn="l" defTabSz="342900" rtl="0" eaLnBrk="1" latinLnBrk="0" hangingPunct="1">
                        <a:defRPr sz="1350" kern="1200">
                          <a:solidFill>
                            <a:schemeClr val="tx1"/>
                          </a:solidFill>
                          <a:latin typeface="Calibri" panose="020F0502020204030204"/>
                        </a:defRPr>
                      </a:lvl3pPr>
                      <a:lvl4pPr marL="1028700" algn="l" defTabSz="342900" rtl="0" eaLnBrk="1" latinLnBrk="0" hangingPunct="1">
                        <a:defRPr sz="1350" kern="1200">
                          <a:solidFill>
                            <a:schemeClr val="tx1"/>
                          </a:solidFill>
                          <a:latin typeface="Calibri" panose="020F0502020204030204"/>
                        </a:defRPr>
                      </a:lvl4pPr>
                      <a:lvl5pPr marL="1371600" algn="l" defTabSz="342900" rtl="0" eaLnBrk="1" latinLnBrk="0" hangingPunct="1">
                        <a:defRPr sz="1350" kern="1200">
                          <a:solidFill>
                            <a:schemeClr val="tx1"/>
                          </a:solidFill>
                          <a:latin typeface="Calibri" panose="020F0502020204030204"/>
                        </a:defRPr>
                      </a:lvl5pPr>
                      <a:lvl6pPr marL="1714500" algn="l" defTabSz="342900" rtl="0" eaLnBrk="1" latinLnBrk="0" hangingPunct="1">
                        <a:defRPr sz="1350" kern="1200">
                          <a:solidFill>
                            <a:schemeClr val="tx1"/>
                          </a:solidFill>
                          <a:latin typeface="Calibri" panose="020F0502020204030204"/>
                        </a:defRPr>
                      </a:lvl6pPr>
                      <a:lvl7pPr marL="2057400" algn="l" defTabSz="342900" rtl="0" eaLnBrk="1" latinLnBrk="0" hangingPunct="1">
                        <a:defRPr sz="1350" kern="1200">
                          <a:solidFill>
                            <a:schemeClr val="tx1"/>
                          </a:solidFill>
                          <a:latin typeface="Calibri" panose="020F0502020204030204"/>
                        </a:defRPr>
                      </a:lvl7pPr>
                      <a:lvl8pPr marL="2400300" algn="l" defTabSz="342900" rtl="0" eaLnBrk="1" latinLnBrk="0" hangingPunct="1">
                        <a:defRPr sz="1350" kern="1200">
                          <a:solidFill>
                            <a:schemeClr val="tx1"/>
                          </a:solidFill>
                          <a:latin typeface="Calibri" panose="020F0502020204030204"/>
                        </a:defRPr>
                      </a:lvl8pPr>
                      <a:lvl9pPr marL="2743200" algn="l" defTabSz="342900" rtl="0" eaLnBrk="1" latinLnBrk="0" hangingPunct="1">
                        <a:defRPr sz="1350" kern="1200">
                          <a:solidFill>
                            <a:schemeClr val="tx1"/>
                          </a:solidFill>
                          <a:latin typeface="Calibri" panose="020F0502020204030204"/>
                        </a:defRPr>
                      </a:lvl9pPr>
                    </a:lstStyle>
                    <a:p>
                      <a:pPr algn="ctr"/>
                      <a:r>
                        <a:rPr lang="en-US" sz="1600" b="1" dirty="0">
                          <a:solidFill>
                            <a:srgbClr val="04264D"/>
                          </a:solidFill>
                        </a:rPr>
                        <a:t>B</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panose="020F0502020204030204"/>
                        </a:defRPr>
                      </a:lvl1pPr>
                      <a:lvl2pPr marL="342900" algn="l" defTabSz="342900" rtl="0" eaLnBrk="1" latinLnBrk="0" hangingPunct="1">
                        <a:defRPr sz="1350" kern="1200">
                          <a:solidFill>
                            <a:schemeClr val="tx1"/>
                          </a:solidFill>
                          <a:latin typeface="Calibri" panose="020F0502020204030204"/>
                        </a:defRPr>
                      </a:lvl2pPr>
                      <a:lvl3pPr marL="685800" algn="l" defTabSz="342900" rtl="0" eaLnBrk="1" latinLnBrk="0" hangingPunct="1">
                        <a:defRPr sz="1350" kern="1200">
                          <a:solidFill>
                            <a:schemeClr val="tx1"/>
                          </a:solidFill>
                          <a:latin typeface="Calibri" panose="020F0502020204030204"/>
                        </a:defRPr>
                      </a:lvl3pPr>
                      <a:lvl4pPr marL="1028700" algn="l" defTabSz="342900" rtl="0" eaLnBrk="1" latinLnBrk="0" hangingPunct="1">
                        <a:defRPr sz="1350" kern="1200">
                          <a:solidFill>
                            <a:schemeClr val="tx1"/>
                          </a:solidFill>
                          <a:latin typeface="Calibri" panose="020F0502020204030204"/>
                        </a:defRPr>
                      </a:lvl4pPr>
                      <a:lvl5pPr marL="1371600" algn="l" defTabSz="342900" rtl="0" eaLnBrk="1" latinLnBrk="0" hangingPunct="1">
                        <a:defRPr sz="1350" kern="1200">
                          <a:solidFill>
                            <a:schemeClr val="tx1"/>
                          </a:solidFill>
                          <a:latin typeface="Calibri" panose="020F0502020204030204"/>
                        </a:defRPr>
                      </a:lvl5pPr>
                      <a:lvl6pPr marL="1714500" algn="l" defTabSz="342900" rtl="0" eaLnBrk="1" latinLnBrk="0" hangingPunct="1">
                        <a:defRPr sz="1350" kern="1200">
                          <a:solidFill>
                            <a:schemeClr val="tx1"/>
                          </a:solidFill>
                          <a:latin typeface="Calibri" panose="020F0502020204030204"/>
                        </a:defRPr>
                      </a:lvl6pPr>
                      <a:lvl7pPr marL="2057400" algn="l" defTabSz="342900" rtl="0" eaLnBrk="1" latinLnBrk="0" hangingPunct="1">
                        <a:defRPr sz="1350" kern="1200">
                          <a:solidFill>
                            <a:schemeClr val="tx1"/>
                          </a:solidFill>
                          <a:latin typeface="Calibri" panose="020F0502020204030204"/>
                        </a:defRPr>
                      </a:lvl7pPr>
                      <a:lvl8pPr marL="2400300" algn="l" defTabSz="342900" rtl="0" eaLnBrk="1" latinLnBrk="0" hangingPunct="1">
                        <a:defRPr sz="1350" kern="1200">
                          <a:solidFill>
                            <a:schemeClr val="tx1"/>
                          </a:solidFill>
                          <a:latin typeface="Calibri" panose="020F0502020204030204"/>
                        </a:defRPr>
                      </a:lvl8pPr>
                      <a:lvl9pPr marL="2743200" algn="l" defTabSz="342900" rtl="0" eaLnBrk="1" latinLnBrk="0" hangingPunct="1">
                        <a:defRPr sz="1350" kern="1200">
                          <a:solidFill>
                            <a:schemeClr val="tx1"/>
                          </a:solidFill>
                          <a:latin typeface="Calibri" panose="020F0502020204030204"/>
                        </a:defRPr>
                      </a:lvl9pPr>
                    </a:lstStyle>
                    <a:p>
                      <a:pPr algn="ctr"/>
                      <a:r>
                        <a:rPr lang="en-US" sz="1600" b="1" dirty="0">
                          <a:solidFill>
                            <a:srgbClr val="04264D"/>
                          </a:solidFill>
                        </a:rPr>
                        <a:t>0.5</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panose="020F0502020204030204"/>
                        </a:defRPr>
                      </a:lvl1pPr>
                      <a:lvl2pPr marL="342900" algn="l" defTabSz="342900" rtl="0" eaLnBrk="1" latinLnBrk="0" hangingPunct="1">
                        <a:defRPr sz="1350" kern="1200">
                          <a:solidFill>
                            <a:schemeClr val="tx1"/>
                          </a:solidFill>
                          <a:latin typeface="Calibri" panose="020F0502020204030204"/>
                        </a:defRPr>
                      </a:lvl2pPr>
                      <a:lvl3pPr marL="685800" algn="l" defTabSz="342900" rtl="0" eaLnBrk="1" latinLnBrk="0" hangingPunct="1">
                        <a:defRPr sz="1350" kern="1200">
                          <a:solidFill>
                            <a:schemeClr val="tx1"/>
                          </a:solidFill>
                          <a:latin typeface="Calibri" panose="020F0502020204030204"/>
                        </a:defRPr>
                      </a:lvl3pPr>
                      <a:lvl4pPr marL="1028700" algn="l" defTabSz="342900" rtl="0" eaLnBrk="1" latinLnBrk="0" hangingPunct="1">
                        <a:defRPr sz="1350" kern="1200">
                          <a:solidFill>
                            <a:schemeClr val="tx1"/>
                          </a:solidFill>
                          <a:latin typeface="Calibri" panose="020F0502020204030204"/>
                        </a:defRPr>
                      </a:lvl4pPr>
                      <a:lvl5pPr marL="1371600" algn="l" defTabSz="342900" rtl="0" eaLnBrk="1" latinLnBrk="0" hangingPunct="1">
                        <a:defRPr sz="1350" kern="1200">
                          <a:solidFill>
                            <a:schemeClr val="tx1"/>
                          </a:solidFill>
                          <a:latin typeface="Calibri" panose="020F0502020204030204"/>
                        </a:defRPr>
                      </a:lvl5pPr>
                      <a:lvl6pPr marL="1714500" algn="l" defTabSz="342900" rtl="0" eaLnBrk="1" latinLnBrk="0" hangingPunct="1">
                        <a:defRPr sz="1350" kern="1200">
                          <a:solidFill>
                            <a:schemeClr val="tx1"/>
                          </a:solidFill>
                          <a:latin typeface="Calibri" panose="020F0502020204030204"/>
                        </a:defRPr>
                      </a:lvl6pPr>
                      <a:lvl7pPr marL="2057400" algn="l" defTabSz="342900" rtl="0" eaLnBrk="1" latinLnBrk="0" hangingPunct="1">
                        <a:defRPr sz="1350" kern="1200">
                          <a:solidFill>
                            <a:schemeClr val="tx1"/>
                          </a:solidFill>
                          <a:latin typeface="Calibri" panose="020F0502020204030204"/>
                        </a:defRPr>
                      </a:lvl7pPr>
                      <a:lvl8pPr marL="2400300" algn="l" defTabSz="342900" rtl="0" eaLnBrk="1" latinLnBrk="0" hangingPunct="1">
                        <a:defRPr sz="1350" kern="1200">
                          <a:solidFill>
                            <a:schemeClr val="tx1"/>
                          </a:solidFill>
                          <a:latin typeface="Calibri" panose="020F0502020204030204"/>
                        </a:defRPr>
                      </a:lvl8pPr>
                      <a:lvl9pPr marL="2743200" algn="l" defTabSz="342900" rtl="0" eaLnBrk="1" latinLnBrk="0" hangingPunct="1">
                        <a:defRPr sz="1350" kern="1200">
                          <a:solidFill>
                            <a:schemeClr val="tx1"/>
                          </a:solidFill>
                          <a:latin typeface="Calibri" panose="020F0502020204030204"/>
                        </a:defRPr>
                      </a:lvl9pPr>
                    </a:lstStyle>
                    <a:p>
                      <a:pPr algn="ctr"/>
                      <a:r>
                        <a:rPr lang="en-US" sz="1600" b="1" dirty="0">
                          <a:solidFill>
                            <a:srgbClr val="04264D"/>
                          </a:solidFill>
                        </a:rPr>
                        <a:t>Priority 3</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251854108"/>
                  </a:ext>
                </a:extLst>
              </a:tr>
              <a:tr h="505374">
                <a:tc>
                  <a:txBody>
                    <a:bodyPr/>
                    <a:lstStyle>
                      <a:lvl1pPr marL="0" algn="l" defTabSz="342900" rtl="0" eaLnBrk="1" latinLnBrk="0" hangingPunct="1">
                        <a:defRPr sz="1350" kern="1200">
                          <a:solidFill>
                            <a:schemeClr val="tx1"/>
                          </a:solidFill>
                          <a:latin typeface="Calibri" panose="020F0502020204030204"/>
                        </a:defRPr>
                      </a:lvl1pPr>
                      <a:lvl2pPr marL="342900" algn="l" defTabSz="342900" rtl="0" eaLnBrk="1" latinLnBrk="0" hangingPunct="1">
                        <a:defRPr sz="1350" kern="1200">
                          <a:solidFill>
                            <a:schemeClr val="tx1"/>
                          </a:solidFill>
                          <a:latin typeface="Calibri" panose="020F0502020204030204"/>
                        </a:defRPr>
                      </a:lvl2pPr>
                      <a:lvl3pPr marL="685800" algn="l" defTabSz="342900" rtl="0" eaLnBrk="1" latinLnBrk="0" hangingPunct="1">
                        <a:defRPr sz="1350" kern="1200">
                          <a:solidFill>
                            <a:schemeClr val="tx1"/>
                          </a:solidFill>
                          <a:latin typeface="Calibri" panose="020F0502020204030204"/>
                        </a:defRPr>
                      </a:lvl3pPr>
                      <a:lvl4pPr marL="1028700" algn="l" defTabSz="342900" rtl="0" eaLnBrk="1" latinLnBrk="0" hangingPunct="1">
                        <a:defRPr sz="1350" kern="1200">
                          <a:solidFill>
                            <a:schemeClr val="tx1"/>
                          </a:solidFill>
                          <a:latin typeface="Calibri" panose="020F0502020204030204"/>
                        </a:defRPr>
                      </a:lvl4pPr>
                      <a:lvl5pPr marL="1371600" algn="l" defTabSz="342900" rtl="0" eaLnBrk="1" latinLnBrk="0" hangingPunct="1">
                        <a:defRPr sz="1350" kern="1200">
                          <a:solidFill>
                            <a:schemeClr val="tx1"/>
                          </a:solidFill>
                          <a:latin typeface="Calibri" panose="020F0502020204030204"/>
                        </a:defRPr>
                      </a:lvl5pPr>
                      <a:lvl6pPr marL="1714500" algn="l" defTabSz="342900" rtl="0" eaLnBrk="1" latinLnBrk="0" hangingPunct="1">
                        <a:defRPr sz="1350" kern="1200">
                          <a:solidFill>
                            <a:schemeClr val="tx1"/>
                          </a:solidFill>
                          <a:latin typeface="Calibri" panose="020F0502020204030204"/>
                        </a:defRPr>
                      </a:lvl6pPr>
                      <a:lvl7pPr marL="2057400" algn="l" defTabSz="342900" rtl="0" eaLnBrk="1" latinLnBrk="0" hangingPunct="1">
                        <a:defRPr sz="1350" kern="1200">
                          <a:solidFill>
                            <a:schemeClr val="tx1"/>
                          </a:solidFill>
                          <a:latin typeface="Calibri" panose="020F0502020204030204"/>
                        </a:defRPr>
                      </a:lvl7pPr>
                      <a:lvl8pPr marL="2400300" algn="l" defTabSz="342900" rtl="0" eaLnBrk="1" latinLnBrk="0" hangingPunct="1">
                        <a:defRPr sz="1350" kern="1200">
                          <a:solidFill>
                            <a:schemeClr val="tx1"/>
                          </a:solidFill>
                          <a:latin typeface="Calibri" panose="020F0502020204030204"/>
                        </a:defRPr>
                      </a:lvl8pPr>
                      <a:lvl9pPr marL="2743200" algn="l" defTabSz="342900" rtl="0" eaLnBrk="1" latinLnBrk="0" hangingPunct="1">
                        <a:defRPr sz="1350" kern="1200">
                          <a:solidFill>
                            <a:schemeClr val="tx1"/>
                          </a:solidFill>
                          <a:latin typeface="Calibri" panose="020F0502020204030204"/>
                        </a:defRPr>
                      </a:lvl9pPr>
                    </a:lstStyle>
                    <a:p>
                      <a:pPr algn="ctr"/>
                      <a:r>
                        <a:rPr lang="en-US" sz="1600" b="1" dirty="0">
                          <a:solidFill>
                            <a:srgbClr val="04264D"/>
                          </a:solidFill>
                        </a:rPr>
                        <a:t>C</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panose="020F0502020204030204"/>
                        </a:defRPr>
                      </a:lvl1pPr>
                      <a:lvl2pPr marL="342900" algn="l" defTabSz="342900" rtl="0" eaLnBrk="1" latinLnBrk="0" hangingPunct="1">
                        <a:defRPr sz="1350" kern="1200">
                          <a:solidFill>
                            <a:schemeClr val="tx1"/>
                          </a:solidFill>
                          <a:latin typeface="Calibri" panose="020F0502020204030204"/>
                        </a:defRPr>
                      </a:lvl2pPr>
                      <a:lvl3pPr marL="685800" algn="l" defTabSz="342900" rtl="0" eaLnBrk="1" latinLnBrk="0" hangingPunct="1">
                        <a:defRPr sz="1350" kern="1200">
                          <a:solidFill>
                            <a:schemeClr val="tx1"/>
                          </a:solidFill>
                          <a:latin typeface="Calibri" panose="020F0502020204030204"/>
                        </a:defRPr>
                      </a:lvl3pPr>
                      <a:lvl4pPr marL="1028700" algn="l" defTabSz="342900" rtl="0" eaLnBrk="1" latinLnBrk="0" hangingPunct="1">
                        <a:defRPr sz="1350" kern="1200">
                          <a:solidFill>
                            <a:schemeClr val="tx1"/>
                          </a:solidFill>
                          <a:latin typeface="Calibri" panose="020F0502020204030204"/>
                        </a:defRPr>
                      </a:lvl4pPr>
                      <a:lvl5pPr marL="1371600" algn="l" defTabSz="342900" rtl="0" eaLnBrk="1" latinLnBrk="0" hangingPunct="1">
                        <a:defRPr sz="1350" kern="1200">
                          <a:solidFill>
                            <a:schemeClr val="tx1"/>
                          </a:solidFill>
                          <a:latin typeface="Calibri" panose="020F0502020204030204"/>
                        </a:defRPr>
                      </a:lvl5pPr>
                      <a:lvl6pPr marL="1714500" algn="l" defTabSz="342900" rtl="0" eaLnBrk="1" latinLnBrk="0" hangingPunct="1">
                        <a:defRPr sz="1350" kern="1200">
                          <a:solidFill>
                            <a:schemeClr val="tx1"/>
                          </a:solidFill>
                          <a:latin typeface="Calibri" panose="020F0502020204030204"/>
                        </a:defRPr>
                      </a:lvl6pPr>
                      <a:lvl7pPr marL="2057400" algn="l" defTabSz="342900" rtl="0" eaLnBrk="1" latinLnBrk="0" hangingPunct="1">
                        <a:defRPr sz="1350" kern="1200">
                          <a:solidFill>
                            <a:schemeClr val="tx1"/>
                          </a:solidFill>
                          <a:latin typeface="Calibri" panose="020F0502020204030204"/>
                        </a:defRPr>
                      </a:lvl7pPr>
                      <a:lvl8pPr marL="2400300" algn="l" defTabSz="342900" rtl="0" eaLnBrk="1" latinLnBrk="0" hangingPunct="1">
                        <a:defRPr sz="1350" kern="1200">
                          <a:solidFill>
                            <a:schemeClr val="tx1"/>
                          </a:solidFill>
                          <a:latin typeface="Calibri" panose="020F0502020204030204"/>
                        </a:defRPr>
                      </a:lvl8pPr>
                      <a:lvl9pPr marL="2743200" algn="l" defTabSz="342900" rtl="0" eaLnBrk="1" latinLnBrk="0" hangingPunct="1">
                        <a:defRPr sz="1350" kern="1200">
                          <a:solidFill>
                            <a:schemeClr val="tx1"/>
                          </a:solidFill>
                          <a:latin typeface="Calibri" panose="020F0502020204030204"/>
                        </a:defRPr>
                      </a:lvl9pPr>
                    </a:lstStyle>
                    <a:p>
                      <a:pPr algn="ctr"/>
                      <a:r>
                        <a:rPr lang="en-US" sz="1600" b="1" dirty="0">
                          <a:solidFill>
                            <a:srgbClr val="04264D"/>
                          </a:solidFill>
                        </a:rPr>
                        <a:t>3.5</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panose="020F0502020204030204"/>
                        </a:defRPr>
                      </a:lvl1pPr>
                      <a:lvl2pPr marL="342900" algn="l" defTabSz="342900" rtl="0" eaLnBrk="1" latinLnBrk="0" hangingPunct="1">
                        <a:defRPr sz="1350" kern="1200">
                          <a:solidFill>
                            <a:schemeClr val="tx1"/>
                          </a:solidFill>
                          <a:latin typeface="Calibri" panose="020F0502020204030204"/>
                        </a:defRPr>
                      </a:lvl2pPr>
                      <a:lvl3pPr marL="685800" algn="l" defTabSz="342900" rtl="0" eaLnBrk="1" latinLnBrk="0" hangingPunct="1">
                        <a:defRPr sz="1350" kern="1200">
                          <a:solidFill>
                            <a:schemeClr val="tx1"/>
                          </a:solidFill>
                          <a:latin typeface="Calibri" panose="020F0502020204030204"/>
                        </a:defRPr>
                      </a:lvl3pPr>
                      <a:lvl4pPr marL="1028700" algn="l" defTabSz="342900" rtl="0" eaLnBrk="1" latinLnBrk="0" hangingPunct="1">
                        <a:defRPr sz="1350" kern="1200">
                          <a:solidFill>
                            <a:schemeClr val="tx1"/>
                          </a:solidFill>
                          <a:latin typeface="Calibri" panose="020F0502020204030204"/>
                        </a:defRPr>
                      </a:lvl4pPr>
                      <a:lvl5pPr marL="1371600" algn="l" defTabSz="342900" rtl="0" eaLnBrk="1" latinLnBrk="0" hangingPunct="1">
                        <a:defRPr sz="1350" kern="1200">
                          <a:solidFill>
                            <a:schemeClr val="tx1"/>
                          </a:solidFill>
                          <a:latin typeface="Calibri" panose="020F0502020204030204"/>
                        </a:defRPr>
                      </a:lvl5pPr>
                      <a:lvl6pPr marL="1714500" algn="l" defTabSz="342900" rtl="0" eaLnBrk="1" latinLnBrk="0" hangingPunct="1">
                        <a:defRPr sz="1350" kern="1200">
                          <a:solidFill>
                            <a:schemeClr val="tx1"/>
                          </a:solidFill>
                          <a:latin typeface="Calibri" panose="020F0502020204030204"/>
                        </a:defRPr>
                      </a:lvl6pPr>
                      <a:lvl7pPr marL="2057400" algn="l" defTabSz="342900" rtl="0" eaLnBrk="1" latinLnBrk="0" hangingPunct="1">
                        <a:defRPr sz="1350" kern="1200">
                          <a:solidFill>
                            <a:schemeClr val="tx1"/>
                          </a:solidFill>
                          <a:latin typeface="Calibri" panose="020F0502020204030204"/>
                        </a:defRPr>
                      </a:lvl7pPr>
                      <a:lvl8pPr marL="2400300" algn="l" defTabSz="342900" rtl="0" eaLnBrk="1" latinLnBrk="0" hangingPunct="1">
                        <a:defRPr sz="1350" kern="1200">
                          <a:solidFill>
                            <a:schemeClr val="tx1"/>
                          </a:solidFill>
                          <a:latin typeface="Calibri" panose="020F0502020204030204"/>
                        </a:defRPr>
                      </a:lvl8pPr>
                      <a:lvl9pPr marL="2743200" algn="l" defTabSz="342900" rtl="0" eaLnBrk="1" latinLnBrk="0" hangingPunct="1">
                        <a:defRPr sz="1350" kern="1200">
                          <a:solidFill>
                            <a:schemeClr val="tx1"/>
                          </a:solidFill>
                          <a:latin typeface="Calibri" panose="020F0502020204030204"/>
                        </a:defRPr>
                      </a:lvl9pPr>
                    </a:lstStyle>
                    <a:p>
                      <a:pPr algn="ctr"/>
                      <a:r>
                        <a:rPr lang="en-US" sz="1600" b="1">
                          <a:solidFill>
                            <a:srgbClr val="04264D"/>
                          </a:solidFill>
                        </a:rPr>
                        <a:t>Priority 2</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EE9B"/>
                    </a:solidFill>
                  </a:tcPr>
                </a:tc>
                <a:extLst>
                  <a:ext uri="{0D108BD9-81ED-4DB2-BD59-A6C34878D82A}">
                    <a16:rowId xmlns:a16="http://schemas.microsoft.com/office/drawing/2014/main" val="495280928"/>
                  </a:ext>
                </a:extLst>
              </a:tr>
              <a:tr h="505374">
                <a:tc>
                  <a:txBody>
                    <a:bodyPr/>
                    <a:lstStyle>
                      <a:lvl1pPr marL="0" algn="l" defTabSz="342900" rtl="0" eaLnBrk="1" latinLnBrk="0" hangingPunct="1">
                        <a:defRPr sz="1350" kern="1200">
                          <a:solidFill>
                            <a:schemeClr val="tx1"/>
                          </a:solidFill>
                          <a:latin typeface="Calibri" panose="020F0502020204030204"/>
                        </a:defRPr>
                      </a:lvl1pPr>
                      <a:lvl2pPr marL="342900" algn="l" defTabSz="342900" rtl="0" eaLnBrk="1" latinLnBrk="0" hangingPunct="1">
                        <a:defRPr sz="1350" kern="1200">
                          <a:solidFill>
                            <a:schemeClr val="tx1"/>
                          </a:solidFill>
                          <a:latin typeface="Calibri" panose="020F0502020204030204"/>
                        </a:defRPr>
                      </a:lvl2pPr>
                      <a:lvl3pPr marL="685800" algn="l" defTabSz="342900" rtl="0" eaLnBrk="1" latinLnBrk="0" hangingPunct="1">
                        <a:defRPr sz="1350" kern="1200">
                          <a:solidFill>
                            <a:schemeClr val="tx1"/>
                          </a:solidFill>
                          <a:latin typeface="Calibri" panose="020F0502020204030204"/>
                        </a:defRPr>
                      </a:lvl3pPr>
                      <a:lvl4pPr marL="1028700" algn="l" defTabSz="342900" rtl="0" eaLnBrk="1" latinLnBrk="0" hangingPunct="1">
                        <a:defRPr sz="1350" kern="1200">
                          <a:solidFill>
                            <a:schemeClr val="tx1"/>
                          </a:solidFill>
                          <a:latin typeface="Calibri" panose="020F0502020204030204"/>
                        </a:defRPr>
                      </a:lvl4pPr>
                      <a:lvl5pPr marL="1371600" algn="l" defTabSz="342900" rtl="0" eaLnBrk="1" latinLnBrk="0" hangingPunct="1">
                        <a:defRPr sz="1350" kern="1200">
                          <a:solidFill>
                            <a:schemeClr val="tx1"/>
                          </a:solidFill>
                          <a:latin typeface="Calibri" panose="020F0502020204030204"/>
                        </a:defRPr>
                      </a:lvl5pPr>
                      <a:lvl6pPr marL="1714500" algn="l" defTabSz="342900" rtl="0" eaLnBrk="1" latinLnBrk="0" hangingPunct="1">
                        <a:defRPr sz="1350" kern="1200">
                          <a:solidFill>
                            <a:schemeClr val="tx1"/>
                          </a:solidFill>
                          <a:latin typeface="Calibri" panose="020F0502020204030204"/>
                        </a:defRPr>
                      </a:lvl6pPr>
                      <a:lvl7pPr marL="2057400" algn="l" defTabSz="342900" rtl="0" eaLnBrk="1" latinLnBrk="0" hangingPunct="1">
                        <a:defRPr sz="1350" kern="1200">
                          <a:solidFill>
                            <a:schemeClr val="tx1"/>
                          </a:solidFill>
                          <a:latin typeface="Calibri" panose="020F0502020204030204"/>
                        </a:defRPr>
                      </a:lvl7pPr>
                      <a:lvl8pPr marL="2400300" algn="l" defTabSz="342900" rtl="0" eaLnBrk="1" latinLnBrk="0" hangingPunct="1">
                        <a:defRPr sz="1350" kern="1200">
                          <a:solidFill>
                            <a:schemeClr val="tx1"/>
                          </a:solidFill>
                          <a:latin typeface="Calibri" panose="020F0502020204030204"/>
                        </a:defRPr>
                      </a:lvl8pPr>
                      <a:lvl9pPr marL="2743200" algn="l" defTabSz="342900" rtl="0" eaLnBrk="1" latinLnBrk="0" hangingPunct="1">
                        <a:defRPr sz="1350" kern="1200">
                          <a:solidFill>
                            <a:schemeClr val="tx1"/>
                          </a:solidFill>
                          <a:latin typeface="Calibri" panose="020F0502020204030204"/>
                        </a:defRPr>
                      </a:lvl9pPr>
                    </a:lstStyle>
                    <a:p>
                      <a:pPr algn="ctr"/>
                      <a:r>
                        <a:rPr lang="en-US" sz="1600" b="1" dirty="0">
                          <a:solidFill>
                            <a:srgbClr val="04264D"/>
                          </a:solidFill>
                        </a:rPr>
                        <a:t>D</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panose="020F0502020204030204"/>
                        </a:defRPr>
                      </a:lvl1pPr>
                      <a:lvl2pPr marL="342900" algn="l" defTabSz="342900" rtl="0" eaLnBrk="1" latinLnBrk="0" hangingPunct="1">
                        <a:defRPr sz="1350" kern="1200">
                          <a:solidFill>
                            <a:schemeClr val="tx1"/>
                          </a:solidFill>
                          <a:latin typeface="Calibri" panose="020F0502020204030204"/>
                        </a:defRPr>
                      </a:lvl2pPr>
                      <a:lvl3pPr marL="685800" algn="l" defTabSz="342900" rtl="0" eaLnBrk="1" latinLnBrk="0" hangingPunct="1">
                        <a:defRPr sz="1350" kern="1200">
                          <a:solidFill>
                            <a:schemeClr val="tx1"/>
                          </a:solidFill>
                          <a:latin typeface="Calibri" panose="020F0502020204030204"/>
                        </a:defRPr>
                      </a:lvl3pPr>
                      <a:lvl4pPr marL="1028700" algn="l" defTabSz="342900" rtl="0" eaLnBrk="1" latinLnBrk="0" hangingPunct="1">
                        <a:defRPr sz="1350" kern="1200">
                          <a:solidFill>
                            <a:schemeClr val="tx1"/>
                          </a:solidFill>
                          <a:latin typeface="Calibri" panose="020F0502020204030204"/>
                        </a:defRPr>
                      </a:lvl4pPr>
                      <a:lvl5pPr marL="1371600" algn="l" defTabSz="342900" rtl="0" eaLnBrk="1" latinLnBrk="0" hangingPunct="1">
                        <a:defRPr sz="1350" kern="1200">
                          <a:solidFill>
                            <a:schemeClr val="tx1"/>
                          </a:solidFill>
                          <a:latin typeface="Calibri" panose="020F0502020204030204"/>
                        </a:defRPr>
                      </a:lvl5pPr>
                      <a:lvl6pPr marL="1714500" algn="l" defTabSz="342900" rtl="0" eaLnBrk="1" latinLnBrk="0" hangingPunct="1">
                        <a:defRPr sz="1350" kern="1200">
                          <a:solidFill>
                            <a:schemeClr val="tx1"/>
                          </a:solidFill>
                          <a:latin typeface="Calibri" panose="020F0502020204030204"/>
                        </a:defRPr>
                      </a:lvl6pPr>
                      <a:lvl7pPr marL="2057400" algn="l" defTabSz="342900" rtl="0" eaLnBrk="1" latinLnBrk="0" hangingPunct="1">
                        <a:defRPr sz="1350" kern="1200">
                          <a:solidFill>
                            <a:schemeClr val="tx1"/>
                          </a:solidFill>
                          <a:latin typeface="Calibri" panose="020F0502020204030204"/>
                        </a:defRPr>
                      </a:lvl7pPr>
                      <a:lvl8pPr marL="2400300" algn="l" defTabSz="342900" rtl="0" eaLnBrk="1" latinLnBrk="0" hangingPunct="1">
                        <a:defRPr sz="1350" kern="1200">
                          <a:solidFill>
                            <a:schemeClr val="tx1"/>
                          </a:solidFill>
                          <a:latin typeface="Calibri" panose="020F0502020204030204"/>
                        </a:defRPr>
                      </a:lvl8pPr>
                      <a:lvl9pPr marL="2743200" algn="l" defTabSz="342900" rtl="0" eaLnBrk="1" latinLnBrk="0" hangingPunct="1">
                        <a:defRPr sz="1350" kern="1200">
                          <a:solidFill>
                            <a:schemeClr val="tx1"/>
                          </a:solidFill>
                          <a:latin typeface="Calibri" panose="020F0502020204030204"/>
                        </a:defRPr>
                      </a:lvl9pPr>
                    </a:lstStyle>
                    <a:p>
                      <a:pPr algn="ctr"/>
                      <a:r>
                        <a:rPr lang="en-US" sz="1600" b="1" dirty="0">
                          <a:solidFill>
                            <a:srgbClr val="04264D"/>
                          </a:solidFill>
                        </a:rPr>
                        <a:t>2.0</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panose="020F0502020204030204"/>
                        </a:defRPr>
                      </a:lvl1pPr>
                      <a:lvl2pPr marL="342900" algn="l" defTabSz="342900" rtl="0" eaLnBrk="1" latinLnBrk="0" hangingPunct="1">
                        <a:defRPr sz="1350" kern="1200">
                          <a:solidFill>
                            <a:schemeClr val="tx1"/>
                          </a:solidFill>
                          <a:latin typeface="Calibri" panose="020F0502020204030204"/>
                        </a:defRPr>
                      </a:lvl2pPr>
                      <a:lvl3pPr marL="685800" algn="l" defTabSz="342900" rtl="0" eaLnBrk="1" latinLnBrk="0" hangingPunct="1">
                        <a:defRPr sz="1350" kern="1200">
                          <a:solidFill>
                            <a:schemeClr val="tx1"/>
                          </a:solidFill>
                          <a:latin typeface="Calibri" panose="020F0502020204030204"/>
                        </a:defRPr>
                      </a:lvl3pPr>
                      <a:lvl4pPr marL="1028700" algn="l" defTabSz="342900" rtl="0" eaLnBrk="1" latinLnBrk="0" hangingPunct="1">
                        <a:defRPr sz="1350" kern="1200">
                          <a:solidFill>
                            <a:schemeClr val="tx1"/>
                          </a:solidFill>
                          <a:latin typeface="Calibri" panose="020F0502020204030204"/>
                        </a:defRPr>
                      </a:lvl4pPr>
                      <a:lvl5pPr marL="1371600" algn="l" defTabSz="342900" rtl="0" eaLnBrk="1" latinLnBrk="0" hangingPunct="1">
                        <a:defRPr sz="1350" kern="1200">
                          <a:solidFill>
                            <a:schemeClr val="tx1"/>
                          </a:solidFill>
                          <a:latin typeface="Calibri" panose="020F0502020204030204"/>
                        </a:defRPr>
                      </a:lvl5pPr>
                      <a:lvl6pPr marL="1714500" algn="l" defTabSz="342900" rtl="0" eaLnBrk="1" latinLnBrk="0" hangingPunct="1">
                        <a:defRPr sz="1350" kern="1200">
                          <a:solidFill>
                            <a:schemeClr val="tx1"/>
                          </a:solidFill>
                          <a:latin typeface="Calibri" panose="020F0502020204030204"/>
                        </a:defRPr>
                      </a:lvl6pPr>
                      <a:lvl7pPr marL="2057400" algn="l" defTabSz="342900" rtl="0" eaLnBrk="1" latinLnBrk="0" hangingPunct="1">
                        <a:defRPr sz="1350" kern="1200">
                          <a:solidFill>
                            <a:schemeClr val="tx1"/>
                          </a:solidFill>
                          <a:latin typeface="Calibri" panose="020F0502020204030204"/>
                        </a:defRPr>
                      </a:lvl7pPr>
                      <a:lvl8pPr marL="2400300" algn="l" defTabSz="342900" rtl="0" eaLnBrk="1" latinLnBrk="0" hangingPunct="1">
                        <a:defRPr sz="1350" kern="1200">
                          <a:solidFill>
                            <a:schemeClr val="tx1"/>
                          </a:solidFill>
                          <a:latin typeface="Calibri" panose="020F0502020204030204"/>
                        </a:defRPr>
                      </a:lvl8pPr>
                      <a:lvl9pPr marL="2743200" algn="l" defTabSz="342900" rtl="0" eaLnBrk="1" latinLnBrk="0" hangingPunct="1">
                        <a:defRPr sz="1350" kern="1200">
                          <a:solidFill>
                            <a:schemeClr val="tx1"/>
                          </a:solidFill>
                          <a:latin typeface="Calibri" panose="020F0502020204030204"/>
                        </a:defRPr>
                      </a:lvl9pPr>
                    </a:lstStyle>
                    <a:p>
                      <a:pPr algn="ctr"/>
                      <a:r>
                        <a:rPr lang="en-US" sz="1600" b="1" dirty="0">
                          <a:solidFill>
                            <a:srgbClr val="04264D"/>
                          </a:solidFill>
                        </a:rPr>
                        <a:t>Priority 2</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EE9B"/>
                    </a:solidFill>
                  </a:tcPr>
                </a:tc>
                <a:extLst>
                  <a:ext uri="{0D108BD9-81ED-4DB2-BD59-A6C34878D82A}">
                    <a16:rowId xmlns:a16="http://schemas.microsoft.com/office/drawing/2014/main" val="791919946"/>
                  </a:ext>
                </a:extLst>
              </a:tr>
            </a:tbl>
          </a:graphicData>
        </a:graphic>
      </p:graphicFrame>
    </p:spTree>
    <p:extLst>
      <p:ext uri="{BB962C8B-B14F-4D97-AF65-F5344CB8AC3E}">
        <p14:creationId xmlns:p14="http://schemas.microsoft.com/office/powerpoint/2010/main" val="1164702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04A465D-6F59-4B64-B281-0A010954C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2"/>
            <a:ext cx="9144000" cy="5148264"/>
          </a:xfrm>
          <a:prstGeom prst="rect">
            <a:avLst/>
          </a:prstGeom>
          <a:solidFill>
            <a:srgbClr val="FFFFFF">
              <a:alpha val="65882"/>
            </a:srgbClr>
          </a:solidFill>
          <a:ln>
            <a:noFill/>
          </a:ln>
        </p:spPr>
      </p:pic>
      <p:sp>
        <p:nvSpPr>
          <p:cNvPr id="2" name="Rectangle 1">
            <a:extLst>
              <a:ext uri="{FF2B5EF4-FFF2-40B4-BE49-F238E27FC236}">
                <a16:creationId xmlns:a16="http://schemas.microsoft.com/office/drawing/2014/main" id="{CB29AC87-747A-4FAD-9797-46EF774C8041}"/>
              </a:ext>
            </a:extLst>
          </p:cNvPr>
          <p:cNvSpPr/>
          <p:nvPr/>
        </p:nvSpPr>
        <p:spPr>
          <a:xfrm>
            <a:off x="45720" y="59530"/>
            <a:ext cx="9052560" cy="5029200"/>
          </a:xfrm>
          <a:prstGeom prst="rect">
            <a:avLst/>
          </a:prstGeom>
          <a:solidFill>
            <a:srgbClr val="FFFFFF">
              <a:alpha val="6588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4" name="Rectangle 3">
            <a:extLst>
              <a:ext uri="{FF2B5EF4-FFF2-40B4-BE49-F238E27FC236}">
                <a16:creationId xmlns:a16="http://schemas.microsoft.com/office/drawing/2014/main" id="{764FE8C7-3A6A-4396-B9AB-079E6484BCB6}"/>
              </a:ext>
            </a:extLst>
          </p:cNvPr>
          <p:cNvSpPr/>
          <p:nvPr/>
        </p:nvSpPr>
        <p:spPr>
          <a:xfrm>
            <a:off x="4038599" y="166211"/>
            <a:ext cx="4846321" cy="4790584"/>
          </a:xfrm>
          <a:prstGeom prst="rect">
            <a:avLst/>
          </a:prstGeom>
          <a:solidFill>
            <a:srgbClr val="04264D"/>
          </a:solidFill>
          <a:ln>
            <a:solidFill>
              <a:srgbClr val="4472C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endParaRPr>
          </a:p>
        </p:txBody>
      </p:sp>
      <p:pic>
        <p:nvPicPr>
          <p:cNvPr id="3" name="Picture 3" descr="Table&#10;&#10;Description automatically generated">
            <a:extLst>
              <a:ext uri="{FF2B5EF4-FFF2-40B4-BE49-F238E27FC236}">
                <a16:creationId xmlns:a16="http://schemas.microsoft.com/office/drawing/2014/main" id="{D0D35666-E953-430F-9B68-83CB50CDB16B}"/>
              </a:ext>
            </a:extLst>
          </p:cNvPr>
          <p:cNvPicPr>
            <a:picLocks noChangeAspect="1"/>
          </p:cNvPicPr>
          <p:nvPr/>
        </p:nvPicPr>
        <p:blipFill rotWithShape="1">
          <a:blip r:embed="rId4"/>
          <a:srcRect b="21020"/>
          <a:stretch/>
        </p:blipFill>
        <p:spPr>
          <a:xfrm>
            <a:off x="4207878" y="285519"/>
            <a:ext cx="4507763" cy="4551969"/>
          </a:xfrm>
          <a:prstGeom prst="rect">
            <a:avLst/>
          </a:prstGeom>
        </p:spPr>
      </p:pic>
      <p:sp>
        <p:nvSpPr>
          <p:cNvPr id="8" name="TextBox 7">
            <a:extLst>
              <a:ext uri="{FF2B5EF4-FFF2-40B4-BE49-F238E27FC236}">
                <a16:creationId xmlns:a16="http://schemas.microsoft.com/office/drawing/2014/main" id="{EAE2635B-99B6-4622-8501-F236CC10F99C}"/>
              </a:ext>
            </a:extLst>
          </p:cNvPr>
          <p:cNvSpPr txBox="1"/>
          <p:nvPr/>
        </p:nvSpPr>
        <p:spPr>
          <a:xfrm>
            <a:off x="428359" y="285519"/>
            <a:ext cx="2969687" cy="1446550"/>
          </a:xfrm>
          <a:prstGeom prst="rect">
            <a:avLst/>
          </a:prstGeom>
          <a:noFill/>
        </p:spPr>
        <p:txBody>
          <a:bodyPr wrap="square" rtlCol="0">
            <a:spAutoFit/>
          </a:bodyPr>
          <a:lstStyle/>
          <a:p>
            <a:pPr algn="l"/>
            <a:r>
              <a:rPr lang="en-US" sz="2700" b="1" dirty="0">
                <a:solidFill>
                  <a:srgbClr val="053367"/>
                </a:solidFill>
                <a:latin typeface="Franklin Gothic Medium" panose="020B0603020102020204" pitchFamily="34" charset="0"/>
              </a:rPr>
              <a:t>Pilot Model: </a:t>
            </a:r>
          </a:p>
          <a:p>
            <a:pPr algn="l"/>
            <a:r>
              <a:rPr lang="en-US" sz="2700" b="1" dirty="0">
                <a:solidFill>
                  <a:srgbClr val="053367"/>
                </a:solidFill>
                <a:latin typeface="Franklin Gothic Medium" panose="020B0603020102020204" pitchFamily="34" charset="0"/>
              </a:rPr>
              <a:t>Risk-Based Filter Overview Example</a:t>
            </a:r>
          </a:p>
          <a:p>
            <a:pPr algn="l"/>
            <a:endParaRPr lang="en-US" sz="700" dirty="0">
              <a:solidFill>
                <a:srgbClr val="04264D"/>
              </a:solidFill>
              <a:latin typeface="Calibri (Body)"/>
            </a:endParaRPr>
          </a:p>
        </p:txBody>
      </p:sp>
      <p:sp>
        <p:nvSpPr>
          <p:cNvPr id="11" name="TextBox 10">
            <a:extLst>
              <a:ext uri="{FF2B5EF4-FFF2-40B4-BE49-F238E27FC236}">
                <a16:creationId xmlns:a16="http://schemas.microsoft.com/office/drawing/2014/main" id="{A88C3930-CEEF-45B2-A430-2E9B25AFE6C8}"/>
              </a:ext>
            </a:extLst>
          </p:cNvPr>
          <p:cNvSpPr txBox="1"/>
          <p:nvPr/>
        </p:nvSpPr>
        <p:spPr>
          <a:xfrm>
            <a:off x="705264" y="2158437"/>
            <a:ext cx="3333335" cy="461665"/>
          </a:xfrm>
          <a:prstGeom prst="rect">
            <a:avLst/>
          </a:prstGeom>
          <a:noFill/>
        </p:spPr>
        <p:txBody>
          <a:bodyPr wrap="square" rtlCol="0">
            <a:spAutoFit/>
          </a:bodyPr>
          <a:lstStyle/>
          <a:p>
            <a:pPr algn="l"/>
            <a:endParaRPr lang="en-US" sz="1700" dirty="0">
              <a:solidFill>
                <a:srgbClr val="04264D"/>
              </a:solidFill>
              <a:latin typeface="Calibri (Body)"/>
            </a:endParaRPr>
          </a:p>
          <a:p>
            <a:pPr algn="l"/>
            <a:endParaRPr lang="en-US" sz="700" dirty="0">
              <a:solidFill>
                <a:srgbClr val="04264D"/>
              </a:solidFill>
              <a:latin typeface="Calibri (Body)"/>
            </a:endParaRPr>
          </a:p>
        </p:txBody>
      </p:sp>
      <p:graphicFrame>
        <p:nvGraphicFramePr>
          <p:cNvPr id="6" name="Table 11">
            <a:extLst>
              <a:ext uri="{FF2B5EF4-FFF2-40B4-BE49-F238E27FC236}">
                <a16:creationId xmlns:a16="http://schemas.microsoft.com/office/drawing/2014/main" id="{1B29EA8D-FEBB-479B-9C55-072854670488}"/>
              </a:ext>
            </a:extLst>
          </p:cNvPr>
          <p:cNvGraphicFramePr>
            <a:graphicFrameLocks noGrp="1"/>
          </p:cNvGraphicFramePr>
          <p:nvPr>
            <p:extLst>
              <p:ext uri="{D42A27DB-BD31-4B8C-83A1-F6EECF244321}">
                <p14:modId xmlns:p14="http://schemas.microsoft.com/office/powerpoint/2010/main" val="94946463"/>
              </p:ext>
            </p:extLst>
          </p:nvPr>
        </p:nvGraphicFramePr>
        <p:xfrm>
          <a:off x="855552" y="2158437"/>
          <a:ext cx="2969687" cy="1970343"/>
        </p:xfrm>
        <a:graphic>
          <a:graphicData uri="http://schemas.openxmlformats.org/drawingml/2006/table">
            <a:tbl>
              <a:tblPr firstRow="1" bandRow="1">
                <a:tableStyleId>{5940675A-B579-460E-94D1-54222C63F5DA}</a:tableStyleId>
              </a:tblPr>
              <a:tblGrid>
                <a:gridCol w="897047">
                  <a:extLst>
                    <a:ext uri="{9D8B030D-6E8A-4147-A177-3AD203B41FA5}">
                      <a16:colId xmlns:a16="http://schemas.microsoft.com/office/drawing/2014/main" val="3202712037"/>
                    </a:ext>
                  </a:extLst>
                </a:gridCol>
                <a:gridCol w="792480">
                  <a:extLst>
                    <a:ext uri="{9D8B030D-6E8A-4147-A177-3AD203B41FA5}">
                      <a16:colId xmlns:a16="http://schemas.microsoft.com/office/drawing/2014/main" val="266402799"/>
                    </a:ext>
                  </a:extLst>
                </a:gridCol>
                <a:gridCol w="1280160">
                  <a:extLst>
                    <a:ext uri="{9D8B030D-6E8A-4147-A177-3AD203B41FA5}">
                      <a16:colId xmlns:a16="http://schemas.microsoft.com/office/drawing/2014/main" val="4122809488"/>
                    </a:ext>
                  </a:extLst>
                </a:gridCol>
              </a:tblGrid>
              <a:tr h="233939">
                <a:tc>
                  <a:txBody>
                    <a:bodyPr/>
                    <a:lstStyle/>
                    <a:p>
                      <a:pPr>
                        <a:lnSpc>
                          <a:spcPts val="1300"/>
                        </a:lnSpc>
                      </a:pPr>
                      <a:r>
                        <a:rPr lang="en-US" dirty="0">
                          <a:solidFill>
                            <a:schemeClr val="tx2">
                              <a:lumMod val="50000"/>
                            </a:schemeClr>
                          </a:solidFill>
                          <a:latin typeface="+mn-lt"/>
                        </a:rPr>
                        <a:t>Mean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300"/>
                        </a:lnSpc>
                      </a:pPr>
                      <a:r>
                        <a:rPr lang="en-US" dirty="0">
                          <a:solidFill>
                            <a:schemeClr val="tx2">
                              <a:lumMod val="50000"/>
                            </a:schemeClr>
                          </a:solidFill>
                          <a:latin typeface="+mn-lt"/>
                        </a:rPr>
                        <a:t>8.007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300"/>
                        </a:lnSpc>
                      </a:pPr>
                      <a:endParaRPr lang="en-US" dirty="0">
                        <a:solidFill>
                          <a:schemeClr val="tx2">
                            <a:lumMod val="50000"/>
                          </a:schemeClr>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4508882"/>
                  </a:ext>
                </a:extLst>
              </a:tr>
              <a:tr h="233939">
                <a:tc>
                  <a:txBody>
                    <a:bodyPr/>
                    <a:lstStyle/>
                    <a:p>
                      <a:pPr>
                        <a:lnSpc>
                          <a:spcPts val="1300"/>
                        </a:lnSpc>
                      </a:pPr>
                      <a:r>
                        <a:rPr lang="en-US" dirty="0">
                          <a:solidFill>
                            <a:schemeClr val="tx2">
                              <a:lumMod val="50000"/>
                            </a:schemeClr>
                          </a:solidFill>
                          <a:latin typeface="+mn-lt"/>
                        </a:rPr>
                        <a:t>Median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300"/>
                        </a:lnSpc>
                      </a:pPr>
                      <a:r>
                        <a:rPr lang="en-US" dirty="0">
                          <a:solidFill>
                            <a:schemeClr val="tx2">
                              <a:lumMod val="50000"/>
                            </a:schemeClr>
                          </a:solidFill>
                          <a:latin typeface="+mn-lt"/>
                        </a:rPr>
                        <a:t>7.778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300"/>
                        </a:lnSpc>
                      </a:pPr>
                      <a:endParaRPr lang="en-US">
                        <a:solidFill>
                          <a:schemeClr val="tx2">
                            <a:lumMod val="50000"/>
                          </a:schemeClr>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5851352"/>
                  </a:ext>
                </a:extLst>
              </a:tr>
              <a:tr h="233939">
                <a:tc>
                  <a:txBody>
                    <a:bodyPr/>
                    <a:lstStyle/>
                    <a:p>
                      <a:pPr>
                        <a:lnSpc>
                          <a:spcPts val="1300"/>
                        </a:lnSpc>
                      </a:pPr>
                      <a:r>
                        <a:rPr lang="en-US" dirty="0" err="1">
                          <a:solidFill>
                            <a:schemeClr val="tx2">
                              <a:lumMod val="50000"/>
                            </a:schemeClr>
                          </a:solidFill>
                          <a:latin typeface="+mn-lt"/>
                        </a:rPr>
                        <a:t>StdDev</a:t>
                      </a:r>
                      <a:endParaRPr lang="en-US" dirty="0">
                        <a:solidFill>
                          <a:schemeClr val="tx2">
                            <a:lumMod val="50000"/>
                          </a:schemeClr>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300"/>
                        </a:lnSpc>
                      </a:pPr>
                      <a:r>
                        <a:rPr lang="en-US" dirty="0">
                          <a:solidFill>
                            <a:schemeClr val="tx2">
                              <a:lumMod val="50000"/>
                            </a:schemeClr>
                          </a:solidFill>
                          <a:latin typeface="+mn-lt"/>
                        </a:rPr>
                        <a:t>3.507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300"/>
                        </a:lnSpc>
                      </a:pPr>
                      <a:endParaRPr lang="en-US" dirty="0">
                        <a:solidFill>
                          <a:schemeClr val="tx2">
                            <a:lumMod val="50000"/>
                          </a:schemeClr>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8870530"/>
                  </a:ext>
                </a:extLst>
              </a:tr>
              <a:tr h="266837">
                <a:tc>
                  <a:txBody>
                    <a:bodyPr/>
                    <a:lstStyle/>
                    <a:p>
                      <a:endParaRPr lang="en-US">
                        <a:solidFill>
                          <a:schemeClr val="tx2">
                            <a:lumMod val="50000"/>
                          </a:schemeClr>
                        </a:solidFill>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2">
                              <a:lumMod val="50000"/>
                            </a:schemeClr>
                          </a:solidFill>
                          <a:latin typeface="+mn-lt"/>
                        </a:rPr>
                        <a:t>Count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err="1">
                          <a:solidFill>
                            <a:schemeClr val="tx2">
                              <a:lumMod val="50000"/>
                            </a:schemeClr>
                          </a:solidFill>
                          <a:latin typeface="+mn-lt"/>
                        </a:rPr>
                        <a:t>Pct</a:t>
                      </a:r>
                      <a:endParaRPr lang="en-US" dirty="0">
                        <a:solidFill>
                          <a:schemeClr val="tx2">
                            <a:lumMod val="50000"/>
                          </a:schemeClr>
                        </a:solidFill>
                        <a:latin typeface="+mn-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8665520"/>
                  </a:ext>
                </a:extLst>
              </a:tr>
              <a:tr h="266837">
                <a:tc>
                  <a:txBody>
                    <a:bodyPr/>
                    <a:lstStyle/>
                    <a:p>
                      <a:pPr algn="ctr"/>
                      <a:r>
                        <a:rPr lang="en-US" b="1" i="1" dirty="0">
                          <a:solidFill>
                            <a:schemeClr val="tx1"/>
                          </a:solidFill>
                          <a:latin typeface="+mn-lt"/>
                        </a:rPr>
                        <a:t>Priority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9999"/>
                    </a:solidFill>
                  </a:tcPr>
                </a:tc>
                <a:tc>
                  <a:txBody>
                    <a:bodyPr/>
                    <a:lstStyle/>
                    <a:p>
                      <a:pPr algn="ctr"/>
                      <a:r>
                        <a:rPr lang="en-US" dirty="0">
                          <a:solidFill>
                            <a:schemeClr val="tx2">
                              <a:lumMod val="50000"/>
                            </a:schemeClr>
                          </a:solidFill>
                          <a:latin typeface="+mn-lt"/>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2">
                              <a:lumMod val="50000"/>
                            </a:schemeClr>
                          </a:solidFill>
                          <a:latin typeface="+mn-lt"/>
                        </a:rPr>
                        <a:t>16.67%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0193912"/>
                  </a:ext>
                </a:extLst>
              </a:tr>
              <a:tr h="266837">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dirty="0">
                          <a:ln>
                            <a:noFill/>
                          </a:ln>
                          <a:solidFill>
                            <a:schemeClr val="tx1"/>
                          </a:solidFill>
                          <a:effectLst/>
                          <a:uLnTx/>
                          <a:uFillTx/>
                          <a:latin typeface="+mn-lt"/>
                          <a:ea typeface="+mn-ea"/>
                          <a:cs typeface="+mn-cs"/>
                        </a:rPr>
                        <a:t>Priority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E9B"/>
                    </a:solidFill>
                  </a:tcPr>
                </a:tc>
                <a:tc>
                  <a:txBody>
                    <a:bodyPr/>
                    <a:lstStyle/>
                    <a:p>
                      <a:pPr algn="ctr"/>
                      <a:r>
                        <a:rPr lang="en-US" dirty="0">
                          <a:solidFill>
                            <a:schemeClr val="tx2">
                              <a:lumMod val="50000"/>
                            </a:schemeClr>
                          </a:solidFill>
                          <a:latin typeface="+mn-lt"/>
                        </a:rPr>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2">
                              <a:lumMod val="50000"/>
                            </a:schemeClr>
                          </a:solidFill>
                          <a:latin typeface="+mn-lt"/>
                        </a:rPr>
                        <a:t>55.56%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0015719"/>
                  </a:ext>
                </a:extLst>
              </a:tr>
              <a:tr h="266837">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dirty="0">
                          <a:ln>
                            <a:noFill/>
                          </a:ln>
                          <a:solidFill>
                            <a:schemeClr val="tx1"/>
                          </a:solidFill>
                          <a:effectLst/>
                          <a:uLnTx/>
                          <a:uFillTx/>
                          <a:latin typeface="+mn-lt"/>
                          <a:ea typeface="+mn-ea"/>
                          <a:cs typeface="+mn-cs"/>
                        </a:rPr>
                        <a:t>Priority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7E1CD"/>
                    </a:solidFill>
                  </a:tcPr>
                </a:tc>
                <a:tc>
                  <a:txBody>
                    <a:bodyPr/>
                    <a:lstStyle/>
                    <a:p>
                      <a:pPr algn="ctr"/>
                      <a:r>
                        <a:rPr lang="en-US" dirty="0">
                          <a:solidFill>
                            <a:schemeClr val="tx2">
                              <a:lumMod val="50000"/>
                            </a:schemeClr>
                          </a:solidFill>
                          <a:latin typeface="+mn-lt"/>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tx2">
                              <a:lumMod val="50000"/>
                            </a:schemeClr>
                          </a:solidFill>
                          <a:latin typeface="+mn-lt"/>
                        </a:rPr>
                        <a:t>27.78%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196178"/>
                  </a:ext>
                </a:extLst>
              </a:tr>
            </a:tbl>
          </a:graphicData>
        </a:graphic>
      </p:graphicFrame>
    </p:spTree>
    <p:extLst>
      <p:ext uri="{BB962C8B-B14F-4D97-AF65-F5344CB8AC3E}">
        <p14:creationId xmlns:p14="http://schemas.microsoft.com/office/powerpoint/2010/main" val="1281349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C68537A-E522-4264-AEFF-7A1FAE984396}"/>
              </a:ext>
            </a:extLst>
          </p:cNvPr>
          <p:cNvSpPr txBox="1">
            <a:spLocks/>
          </p:cNvSpPr>
          <p:nvPr/>
        </p:nvSpPr>
        <p:spPr>
          <a:xfrm>
            <a:off x="276666" y="-74295"/>
            <a:ext cx="8110009" cy="99848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0" i="1" kern="1200">
                <a:solidFill>
                  <a:schemeClr val="accent5">
                    <a:lumMod val="50000"/>
                  </a:schemeClr>
                </a:solidFill>
                <a:latin typeface="Cambria" panose="02040503050406030204" pitchFamily="18" charset="0"/>
                <a:ea typeface="+mj-ea"/>
                <a:cs typeface="+mj-cs"/>
              </a:defRPr>
            </a:lvl1pPr>
          </a:lstStyle>
          <a:p>
            <a:pPr defTabSz="685800"/>
            <a:r>
              <a:rPr lang="en-US" sz="2700" b="1" i="0" dirty="0">
                <a:solidFill>
                  <a:srgbClr val="053367"/>
                </a:solidFill>
                <a:latin typeface="Franklin Gothic Medium Cond" panose="020B0606030402020204" pitchFamily="34" charset="0"/>
              </a:rPr>
              <a:t>Pilot Model: Site Review of Risky Schools</a:t>
            </a:r>
          </a:p>
        </p:txBody>
      </p:sp>
      <p:grpSp>
        <p:nvGrpSpPr>
          <p:cNvPr id="57" name="Group 56">
            <a:extLst>
              <a:ext uri="{FF2B5EF4-FFF2-40B4-BE49-F238E27FC236}">
                <a16:creationId xmlns:a16="http://schemas.microsoft.com/office/drawing/2014/main" id="{6D2AD331-8B15-4DF4-977C-D6E075E19F14}"/>
              </a:ext>
            </a:extLst>
          </p:cNvPr>
          <p:cNvGrpSpPr/>
          <p:nvPr/>
        </p:nvGrpSpPr>
        <p:grpSpPr>
          <a:xfrm>
            <a:off x="4514865" y="911521"/>
            <a:ext cx="4629135" cy="4025926"/>
            <a:chOff x="175789" y="1252884"/>
            <a:chExt cx="6293069" cy="6254053"/>
          </a:xfrm>
        </p:grpSpPr>
        <p:grpSp>
          <p:nvGrpSpPr>
            <p:cNvPr id="56" name="Group 55">
              <a:extLst>
                <a:ext uri="{FF2B5EF4-FFF2-40B4-BE49-F238E27FC236}">
                  <a16:creationId xmlns:a16="http://schemas.microsoft.com/office/drawing/2014/main" id="{91A18D4B-011B-4BED-BB52-062748C5538C}"/>
                </a:ext>
              </a:extLst>
            </p:cNvPr>
            <p:cNvGrpSpPr/>
            <p:nvPr/>
          </p:nvGrpSpPr>
          <p:grpSpPr>
            <a:xfrm>
              <a:off x="175949" y="1252884"/>
              <a:ext cx="6292909" cy="6254053"/>
              <a:chOff x="5742560" y="1190757"/>
              <a:chExt cx="6292909" cy="6254053"/>
            </a:xfrm>
          </p:grpSpPr>
          <p:sp>
            <p:nvSpPr>
              <p:cNvPr id="31" name="Double Brace 30">
                <a:extLst>
                  <a:ext uri="{FF2B5EF4-FFF2-40B4-BE49-F238E27FC236}">
                    <a16:creationId xmlns:a16="http://schemas.microsoft.com/office/drawing/2014/main" id="{6E1424B2-0FBF-4382-9EFC-35B6FD9E3B7B}"/>
                  </a:ext>
                </a:extLst>
              </p:cNvPr>
              <p:cNvSpPr/>
              <p:nvPr/>
            </p:nvSpPr>
            <p:spPr>
              <a:xfrm>
                <a:off x="7074131" y="6485151"/>
                <a:ext cx="4730201" cy="959659"/>
              </a:xfrm>
              <a:prstGeom prst="bracePair">
                <a:avLst>
                  <a:gd name="adj" fmla="val 7936"/>
                </a:avLst>
              </a:prstGeom>
              <a:noFill/>
              <a:ln w="19050" cap="flat" cmpd="sng" algn="ctr">
                <a:solidFill>
                  <a:srgbClr val="00B050"/>
                </a:solidFill>
                <a:prstDash val="solid"/>
              </a:ln>
              <a:effectLst/>
            </p:spPr>
            <p:txBody>
              <a:bodyPr rot="0" spcFirstLastPara="0" vert="horz" wrap="square" numCol="1" spcCol="0" rtlCol="0" fromWordArt="0" anchor="ctr" anchorCtr="0" forceAA="0" compatLnSpc="1">
                <a:prstTxWarp prst="textNoShape">
                  <a:avLst/>
                </a:prstTxWarp>
              </a:bodyPr>
              <a:lstStyle/>
              <a:p>
                <a:pPr algn="l" defTabSz="685783" hangingPunct="1">
                  <a:defRPr/>
                </a:pPr>
                <a:endParaRPr lang="en-US" sz="1799">
                  <a:solidFill>
                    <a:sysClr val="windowText" lastClr="000000"/>
                  </a:solidFill>
                  <a:latin typeface="Calibri"/>
                  <a:ea typeface="+mn-ea"/>
                  <a:cs typeface="+mn-cs"/>
                </a:endParaRPr>
              </a:p>
            </p:txBody>
          </p:sp>
          <p:sp>
            <p:nvSpPr>
              <p:cNvPr id="32" name="Double Brace 31">
                <a:extLst>
                  <a:ext uri="{FF2B5EF4-FFF2-40B4-BE49-F238E27FC236}">
                    <a16:creationId xmlns:a16="http://schemas.microsoft.com/office/drawing/2014/main" id="{FA06239D-6C1D-4D2C-8522-66BD5A6797B7}"/>
                  </a:ext>
                </a:extLst>
              </p:cNvPr>
              <p:cNvSpPr/>
              <p:nvPr/>
            </p:nvSpPr>
            <p:spPr>
              <a:xfrm>
                <a:off x="6989055" y="3812787"/>
                <a:ext cx="4911180" cy="2148584"/>
              </a:xfrm>
              <a:prstGeom prst="bracePair">
                <a:avLst>
                  <a:gd name="adj" fmla="val 7493"/>
                </a:avLst>
              </a:prstGeom>
              <a:noFill/>
              <a:ln w="28575">
                <a:solidFill>
                  <a:srgbClr val="FFC000"/>
                </a:solidFill>
              </a:ln>
              <a:effectLst/>
            </p:spPr>
            <p:txBody>
              <a:bodyPr rot="0" spcFirstLastPara="0" vert="horz" wrap="square" numCol="1" spcCol="0" rtlCol="0" fromWordArt="0" anchor="ctr" anchorCtr="0" forceAA="0" compatLnSpc="1">
                <a:prstTxWarp prst="textNoShape">
                  <a:avLst/>
                </a:prstTxWarp>
              </a:bodyPr>
              <a:lstStyle/>
              <a:p>
                <a:pPr algn="l" defTabSz="685783" hangingPunct="1">
                  <a:defRPr/>
                </a:pPr>
                <a:endParaRPr lang="en-US" sz="1799">
                  <a:solidFill>
                    <a:sysClr val="windowText" lastClr="000000"/>
                  </a:solidFill>
                  <a:latin typeface="Calibri" panose="020F0502020204030204"/>
                  <a:ea typeface="+mn-ea"/>
                  <a:cs typeface="+mn-cs"/>
                </a:endParaRPr>
              </a:p>
            </p:txBody>
          </p:sp>
          <p:sp>
            <p:nvSpPr>
              <p:cNvPr id="33" name="Text Box 35">
                <a:extLst>
                  <a:ext uri="{FF2B5EF4-FFF2-40B4-BE49-F238E27FC236}">
                    <a16:creationId xmlns:a16="http://schemas.microsoft.com/office/drawing/2014/main" id="{8812F58E-5C5C-4632-AFA8-6A8A2F6CBE19}"/>
                  </a:ext>
                </a:extLst>
              </p:cNvPr>
              <p:cNvSpPr txBox="1"/>
              <p:nvPr/>
            </p:nvSpPr>
            <p:spPr>
              <a:xfrm>
                <a:off x="7109031" y="1190757"/>
                <a:ext cx="4911179" cy="1104651"/>
              </a:xfrm>
              <a:prstGeom prst="rect">
                <a:avLst/>
              </a:prstGeom>
              <a:noFill/>
              <a:ln w="6350">
                <a:noFill/>
              </a:ln>
            </p:spPr>
            <p:txBody>
              <a:bodyPr rot="0" spcFirstLastPara="0" vert="horz" wrap="square" numCol="1" spcCol="0" rtlCol="0" fromWordArt="0" anchor="t" anchorCtr="0" forceAA="0" compatLnSpc="1">
                <a:prstTxWarp prst="textNoShape">
                  <a:avLst/>
                </a:prstTxWarp>
              </a:bodyPr>
              <a:lstStyle/>
              <a:p>
                <a:pPr marL="137156" indent="-137156" defTabSz="685709" hangingPunct="1"/>
                <a:r>
                  <a:rPr lang="en-US" sz="1050" kern="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t>Additional Private Data Requests</a:t>
                </a:r>
                <a:endParaRPr lang="en-US" sz="900" kern="1200" dirty="0">
                  <a:solidFill>
                    <a:prstClr val="black"/>
                  </a:solidFill>
                  <a:latin typeface="CG Times" panose="02020603050405020304" pitchFamily="18" charset="0"/>
                  <a:ea typeface="Calibri" panose="020F0502020204030204" pitchFamily="34" charset="0"/>
                  <a:cs typeface="Times New Roman" panose="02020603050405020304" pitchFamily="18" charset="0"/>
                </a:endParaRPr>
              </a:p>
              <a:p>
                <a:pPr marL="257168" indent="-257168" algn="l" defTabSz="685709" hangingPunct="1">
                  <a:buFont typeface="Symbol" panose="05050102010706020507" pitchFamily="18" charset="2"/>
                  <a:buChar char=""/>
                </a:pPr>
                <a:r>
                  <a:rPr lang="en-US" sz="938" kern="1200" dirty="0">
                    <a:solidFill>
                      <a:srgbClr val="7F7F7F"/>
                    </a:solidFill>
                    <a:latin typeface="Calibri" panose="020F0502020204030204"/>
                    <a:ea typeface="Calibri" panose="020F0502020204030204" pitchFamily="34" charset="0"/>
                    <a:cs typeface="Times New Roman" panose="02020603050405020304" pitchFamily="18" charset="0"/>
                  </a:rPr>
                  <a:t>Report open state, federal, or authorizing entity investigations </a:t>
                </a:r>
                <a:endParaRPr lang="en-US" sz="938" kern="1200" dirty="0">
                  <a:solidFill>
                    <a:prstClr val="black"/>
                  </a:solidFill>
                  <a:latin typeface="Calibri" panose="020F0502020204030204"/>
                  <a:ea typeface="Calibri" panose="020F0502020204030204" pitchFamily="34" charset="0"/>
                  <a:cs typeface="Times New Roman" panose="02020603050405020304" pitchFamily="18" charset="0"/>
                </a:endParaRPr>
              </a:p>
              <a:p>
                <a:pPr marL="257168" indent="-257168" algn="l" defTabSz="685709" hangingPunct="1">
                  <a:buFont typeface="Symbol" panose="05050102010706020507" pitchFamily="18" charset="2"/>
                  <a:buChar char=""/>
                </a:pPr>
                <a:r>
                  <a:rPr lang="en-US" sz="938" kern="1200" dirty="0">
                    <a:solidFill>
                      <a:srgbClr val="7F7F7F"/>
                    </a:solidFill>
                    <a:latin typeface="Calibri" panose="020F0502020204030204"/>
                    <a:ea typeface="Calibri" panose="020F0502020204030204" pitchFamily="34" charset="0"/>
                    <a:cs typeface="Times New Roman" panose="02020603050405020304" pitchFamily="18" charset="0"/>
                  </a:rPr>
                  <a:t>GI bill® recipient complaints</a:t>
                </a:r>
                <a:endParaRPr lang="en-US" sz="938" kern="1200" dirty="0">
                  <a:solidFill>
                    <a:prstClr val="black"/>
                  </a:solidFill>
                  <a:latin typeface="Calibri" panose="020F0502020204030204"/>
                  <a:ea typeface="Calibri" panose="020F0502020204030204" pitchFamily="34" charset="0"/>
                  <a:cs typeface="Times New Roman" panose="02020603050405020304" pitchFamily="18" charset="0"/>
                </a:endParaRPr>
              </a:p>
              <a:p>
                <a:pPr marL="257168" indent="-257168" algn="l" defTabSz="685709" hangingPunct="1">
                  <a:buFont typeface="Symbol" panose="05050102010706020507" pitchFamily="18" charset="2"/>
                  <a:buChar char=""/>
                </a:pPr>
                <a:r>
                  <a:rPr lang="en-US" sz="938" kern="1200" dirty="0">
                    <a:solidFill>
                      <a:srgbClr val="7F7F7F"/>
                    </a:solidFill>
                    <a:latin typeface="Calibri" panose="020F0502020204030204"/>
                    <a:ea typeface="Calibri" panose="020F0502020204030204" pitchFamily="34" charset="0"/>
                    <a:cs typeface="Times New Roman" panose="02020603050405020304" pitchFamily="18" charset="0"/>
                  </a:rPr>
                  <a:t>Financial records, advertising, transcripts</a:t>
                </a:r>
                <a:endParaRPr lang="en-US" sz="938" kern="1200" dirty="0">
                  <a:solidFill>
                    <a:prstClr val="black"/>
                  </a:solidFill>
                  <a:latin typeface="Calibri" panose="020F0502020204030204"/>
                  <a:ea typeface="Calibri" panose="020F0502020204030204" pitchFamily="34" charset="0"/>
                  <a:cs typeface="Times New Roman" panose="02020603050405020304" pitchFamily="18" charset="0"/>
                </a:endParaRPr>
              </a:p>
              <a:p>
                <a:pPr algn="l" defTabSz="685709" hangingPunct="1"/>
                <a:r>
                  <a:rPr lang="en-US" sz="1050" kern="1200" dirty="0">
                    <a:solidFill>
                      <a:srgbClr val="7F7F7F"/>
                    </a:solidFill>
                    <a:latin typeface="Calibri" panose="020F0502020204030204" pitchFamily="34" charset="0"/>
                    <a:ea typeface="Calibri" panose="020F0502020204030204" pitchFamily="34" charset="0"/>
                    <a:cs typeface="Times New Roman" panose="02020603050405020304" pitchFamily="18" charset="0"/>
                  </a:rPr>
                  <a:t> </a:t>
                </a:r>
                <a:endParaRPr lang="en-US" sz="900" kern="1200" dirty="0">
                  <a:solidFill>
                    <a:prstClr val="black"/>
                  </a:solidFill>
                  <a:latin typeface="CG Times" panose="02020603050405020304" pitchFamily="18" charset="0"/>
                  <a:ea typeface="Calibri" panose="020F0502020204030204" pitchFamily="34" charset="0"/>
                  <a:cs typeface="Times New Roman" panose="02020603050405020304" pitchFamily="18" charset="0"/>
                </a:endParaRPr>
              </a:p>
            </p:txBody>
          </p:sp>
          <p:sp>
            <p:nvSpPr>
              <p:cNvPr id="34" name="Double Brace 33">
                <a:extLst>
                  <a:ext uri="{FF2B5EF4-FFF2-40B4-BE49-F238E27FC236}">
                    <a16:creationId xmlns:a16="http://schemas.microsoft.com/office/drawing/2014/main" id="{5B362F82-C06F-43F5-94ED-D273CA2804DF}"/>
                  </a:ext>
                </a:extLst>
              </p:cNvPr>
              <p:cNvSpPr/>
              <p:nvPr/>
            </p:nvSpPr>
            <p:spPr>
              <a:xfrm>
                <a:off x="6968946" y="1366066"/>
                <a:ext cx="4915047" cy="2183020"/>
              </a:xfrm>
              <a:prstGeom prst="bracePair">
                <a:avLst>
                  <a:gd name="adj" fmla="val 7777"/>
                </a:avLst>
              </a:prstGeom>
              <a:noFill/>
              <a:ln w="28575">
                <a:solidFill>
                  <a:srgbClr val="C00000"/>
                </a:solidFill>
              </a:ln>
              <a:effectLst/>
            </p:spPr>
            <p:txBody>
              <a:bodyPr rot="0" spcFirstLastPara="0" vert="horz" wrap="square" numCol="1" spcCol="0" rtlCol="0" fromWordArt="0" anchor="ctr" anchorCtr="0" forceAA="0" compatLnSpc="1">
                <a:prstTxWarp prst="textNoShape">
                  <a:avLst/>
                </a:prstTxWarp>
              </a:bodyPr>
              <a:lstStyle/>
              <a:p>
                <a:pPr algn="l" defTabSz="685783" hangingPunct="1">
                  <a:defRPr/>
                </a:pPr>
                <a:endParaRPr lang="en-US" sz="1799">
                  <a:solidFill>
                    <a:sysClr val="windowText" lastClr="000000"/>
                  </a:solidFill>
                  <a:latin typeface="Calibri" panose="020F0502020204030204"/>
                  <a:ea typeface="+mn-ea"/>
                  <a:cs typeface="+mn-cs"/>
                </a:endParaRPr>
              </a:p>
            </p:txBody>
          </p:sp>
          <p:grpSp>
            <p:nvGrpSpPr>
              <p:cNvPr id="35" name="Group 34">
                <a:extLst>
                  <a:ext uri="{FF2B5EF4-FFF2-40B4-BE49-F238E27FC236}">
                    <a16:creationId xmlns:a16="http://schemas.microsoft.com/office/drawing/2014/main" id="{0FDAF144-47FF-4F30-B908-37D8CA988B45}"/>
                  </a:ext>
                </a:extLst>
              </p:cNvPr>
              <p:cNvGrpSpPr/>
              <p:nvPr/>
            </p:nvGrpSpPr>
            <p:grpSpPr>
              <a:xfrm>
                <a:off x="5742560" y="2399579"/>
                <a:ext cx="777281" cy="4791044"/>
                <a:chOff x="0" y="0"/>
                <a:chExt cx="676275" cy="4953000"/>
              </a:xfrm>
            </p:grpSpPr>
            <p:sp>
              <p:nvSpPr>
                <p:cNvPr id="51" name="Left Bracket 50">
                  <a:extLst>
                    <a:ext uri="{FF2B5EF4-FFF2-40B4-BE49-F238E27FC236}">
                      <a16:creationId xmlns:a16="http://schemas.microsoft.com/office/drawing/2014/main" id="{39B13F77-F852-4F32-A0C9-B6B283B872B8}"/>
                    </a:ext>
                  </a:extLst>
                </p:cNvPr>
                <p:cNvSpPr/>
                <p:nvPr/>
              </p:nvSpPr>
              <p:spPr>
                <a:xfrm>
                  <a:off x="0" y="0"/>
                  <a:ext cx="676275" cy="4953000"/>
                </a:xfrm>
                <a:prstGeom prst="leftBracket">
                  <a:avLst/>
                </a:prstGeom>
                <a:noFill/>
                <a:ln w="28575" cap="flat" cmpd="sng" algn="ctr">
                  <a:solidFill>
                    <a:sysClr val="windowText" lastClr="000000"/>
                  </a:solidFill>
                  <a:prstDash val="solid"/>
                </a:ln>
                <a:effectLst/>
              </p:spPr>
              <p:txBody>
                <a:bodyPr rot="0" spcFirstLastPara="0" vert="horz" wrap="square" numCol="1" spcCol="0" rtlCol="0" fromWordArt="0" anchor="ctr" anchorCtr="0" forceAA="0" compatLnSpc="1">
                  <a:prstTxWarp prst="textNoShape">
                    <a:avLst/>
                  </a:prstTxWarp>
                </a:bodyPr>
                <a:lstStyle/>
                <a:p>
                  <a:pPr algn="l" defTabSz="685783" hangingPunct="1">
                    <a:defRPr/>
                  </a:pPr>
                  <a:endParaRPr lang="en-US" sz="1799">
                    <a:solidFill>
                      <a:sysClr val="windowText" lastClr="000000"/>
                    </a:solidFill>
                    <a:latin typeface="Calibri"/>
                    <a:ea typeface="+mn-ea"/>
                    <a:cs typeface="+mn-cs"/>
                  </a:endParaRPr>
                </a:p>
              </p:txBody>
            </p:sp>
            <p:cxnSp>
              <p:nvCxnSpPr>
                <p:cNvPr id="52" name="Straight Connector 51">
                  <a:extLst>
                    <a:ext uri="{FF2B5EF4-FFF2-40B4-BE49-F238E27FC236}">
                      <a16:creationId xmlns:a16="http://schemas.microsoft.com/office/drawing/2014/main" id="{6CFFF7D2-1A76-4F03-A27F-DC8E6B2F3C4A}"/>
                    </a:ext>
                  </a:extLst>
                </p:cNvPr>
                <p:cNvCxnSpPr/>
                <p:nvPr/>
              </p:nvCxnSpPr>
              <p:spPr>
                <a:xfrm>
                  <a:off x="0" y="752475"/>
                  <a:ext cx="0" cy="3566160"/>
                </a:xfrm>
                <a:prstGeom prst="line">
                  <a:avLst/>
                </a:prstGeom>
                <a:noFill/>
                <a:ln w="38100">
                  <a:solidFill>
                    <a:sysClr val="window" lastClr="FFFFFF"/>
                  </a:solidFill>
                  <a:prstDash val="dash"/>
                </a:ln>
                <a:effectLst/>
              </p:spPr>
            </p:cxnSp>
          </p:grpSp>
          <p:sp>
            <p:nvSpPr>
              <p:cNvPr id="36" name="Text Box 16">
                <a:extLst>
                  <a:ext uri="{FF2B5EF4-FFF2-40B4-BE49-F238E27FC236}">
                    <a16:creationId xmlns:a16="http://schemas.microsoft.com/office/drawing/2014/main" id="{9C8CE724-DA54-4B7F-93A8-0C703C64EB85}"/>
                  </a:ext>
                </a:extLst>
              </p:cNvPr>
              <p:cNvSpPr txBox="1"/>
              <p:nvPr/>
            </p:nvSpPr>
            <p:spPr>
              <a:xfrm>
                <a:off x="5895558" y="4652374"/>
                <a:ext cx="1091950" cy="557309"/>
              </a:xfrm>
              <a:prstGeom prst="rect">
                <a:avLst/>
              </a:prstGeom>
              <a:solidFill>
                <a:sysClr val="window" lastClr="FFFFFF"/>
              </a:solidFill>
              <a:ln w="19050">
                <a:solidFill>
                  <a:srgbClr val="FFC000"/>
                </a:solidFill>
              </a:ln>
            </p:spPr>
            <p:txBody>
              <a:bodyPr rot="0" spcFirstLastPara="0" vert="horz" wrap="square" numCol="1" spcCol="0" rtlCol="0" fromWordArt="0" anchor="ctr" anchorCtr="0" forceAA="0" compatLnSpc="1">
                <a:prstTxWarp prst="textNoShape">
                  <a:avLst/>
                </a:prstTxWarp>
                <a:noAutofit/>
              </a:bodyPr>
              <a:lstStyle/>
              <a:p>
                <a:pPr defTabSz="685783" hangingPunct="1">
                  <a:lnSpc>
                    <a:spcPts val="1200"/>
                  </a:lnSpc>
                  <a:spcBef>
                    <a:spcPts val="1200"/>
                  </a:spcBef>
                  <a:defRPr/>
                </a:pPr>
                <a:r>
                  <a:rPr lang="en-US" sz="1400" b="1" spc="-98" dirty="0">
                    <a:solidFill>
                      <a:srgbClr val="FFC000"/>
                    </a:solidFill>
                    <a:latin typeface="+mn-lt"/>
                    <a:ea typeface="Calibri" panose="020F0502020204030204" pitchFamily="34" charset="0"/>
                    <a:cs typeface="Times New Roman" panose="02020603050405020304" pitchFamily="18" charset="0"/>
                  </a:rPr>
                  <a:t>Priority 2</a:t>
                </a:r>
                <a:endParaRPr lang="en-US" sz="1400" dirty="0">
                  <a:solidFill>
                    <a:sysClr val="windowText" lastClr="000000"/>
                  </a:solidFill>
                  <a:latin typeface="+mn-lt"/>
                  <a:ea typeface="Calibri" panose="020F0502020204030204" pitchFamily="34" charset="0"/>
                  <a:cs typeface="Times New Roman" panose="02020603050405020304" pitchFamily="18" charset="0"/>
                </a:endParaRPr>
              </a:p>
            </p:txBody>
          </p:sp>
          <p:sp>
            <p:nvSpPr>
              <p:cNvPr id="37" name="Text Box 17">
                <a:extLst>
                  <a:ext uri="{FF2B5EF4-FFF2-40B4-BE49-F238E27FC236}">
                    <a16:creationId xmlns:a16="http://schemas.microsoft.com/office/drawing/2014/main" id="{B8016A6F-1F3C-4A96-BCC6-A2907968269F}"/>
                  </a:ext>
                </a:extLst>
              </p:cNvPr>
              <p:cNvSpPr txBox="1"/>
              <p:nvPr/>
            </p:nvSpPr>
            <p:spPr>
              <a:xfrm>
                <a:off x="5876251" y="6800053"/>
                <a:ext cx="1187053" cy="523930"/>
              </a:xfrm>
              <a:prstGeom prst="rect">
                <a:avLst/>
              </a:prstGeom>
              <a:solidFill>
                <a:sysClr val="window" lastClr="FFFFFF"/>
              </a:solidFill>
              <a:ln w="19050">
                <a:solidFill>
                  <a:srgbClr val="00B050"/>
                </a:solidFill>
              </a:ln>
            </p:spPr>
            <p:txBody>
              <a:bodyPr rot="0" spcFirstLastPara="0" vert="horz" wrap="square" numCol="1" spcCol="0" rtlCol="0" fromWordArt="0" anchor="b" anchorCtr="0" forceAA="0" compatLnSpc="1">
                <a:prstTxWarp prst="textNoShape">
                  <a:avLst/>
                </a:prstTxWarp>
                <a:noAutofit/>
              </a:bodyPr>
              <a:lstStyle/>
              <a:p>
                <a:pPr defTabSz="685709" hangingPunct="1">
                  <a:lnSpc>
                    <a:spcPts val="300"/>
                  </a:lnSpc>
                  <a:spcAft>
                    <a:spcPts val="600"/>
                  </a:spcAft>
                  <a:defRPr/>
                </a:pPr>
                <a:r>
                  <a:rPr lang="en-US" sz="1800" b="1" spc="-98"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sz="1400" b="1" spc="-98" dirty="0">
                    <a:solidFill>
                      <a:srgbClr val="00B050"/>
                    </a:solidFill>
                    <a:latin typeface="Calibri" panose="020F0502020204030204" pitchFamily="34" charset="0"/>
                    <a:ea typeface="Calibri" panose="020F0502020204030204" pitchFamily="34" charset="0"/>
                    <a:cs typeface="Times New Roman" panose="02020603050405020304" pitchFamily="18" charset="0"/>
                  </a:rPr>
                  <a:t>Priority 3</a:t>
                </a:r>
                <a:endParaRPr lang="en-US" sz="900" dirty="0">
                  <a:solidFill>
                    <a:sysClr val="windowText" lastClr="000000"/>
                  </a:solidFill>
                  <a:latin typeface="CG Times" panose="02020603050405020304" pitchFamily="18" charset="0"/>
                  <a:ea typeface="Calibri" panose="020F0502020204030204" pitchFamily="34" charset="0"/>
                  <a:cs typeface="Times New Roman" panose="02020603050405020304" pitchFamily="18" charset="0"/>
                </a:endParaRPr>
              </a:p>
            </p:txBody>
          </p:sp>
          <p:sp>
            <p:nvSpPr>
              <p:cNvPr id="38" name="Text Box 49">
                <a:extLst>
                  <a:ext uri="{FF2B5EF4-FFF2-40B4-BE49-F238E27FC236}">
                    <a16:creationId xmlns:a16="http://schemas.microsoft.com/office/drawing/2014/main" id="{0529E54D-E155-4243-8082-F090485CEB5C}"/>
                  </a:ext>
                </a:extLst>
              </p:cNvPr>
              <p:cNvSpPr txBox="1"/>
              <p:nvPr/>
            </p:nvSpPr>
            <p:spPr>
              <a:xfrm>
                <a:off x="7091759" y="2339971"/>
                <a:ext cx="4669418" cy="1104651"/>
              </a:xfrm>
              <a:prstGeom prst="rect">
                <a:avLst/>
              </a:prstGeom>
              <a:noFill/>
              <a:ln w="6350">
                <a:noFill/>
              </a:ln>
            </p:spPr>
            <p:txBody>
              <a:bodyPr rot="0" spcFirstLastPara="0" vert="horz" wrap="square" numCol="1" spcCol="0" rtlCol="0" fromWordArt="0" anchor="t" anchorCtr="0" forceAA="0" compatLnSpc="1">
                <a:prstTxWarp prst="textNoShape">
                  <a:avLst/>
                </a:prstTxWarp>
              </a:bodyPr>
              <a:lstStyle/>
              <a:p>
                <a:pPr marL="137156" indent="-137156" defTabSz="685709" hangingPunct="1"/>
                <a:r>
                  <a:rPr lang="en-US" sz="938" kern="1200" dirty="0">
                    <a:solidFill>
                      <a:prstClr val="black"/>
                    </a:solidFill>
                    <a:latin typeface="Calibri" panose="020F0502020204030204"/>
                    <a:ea typeface="Calibri" panose="020F0502020204030204" pitchFamily="34" charset="0"/>
                    <a:cs typeface="Times New Roman" panose="02020603050405020304" pitchFamily="18" charset="0"/>
                  </a:rPr>
                  <a:t>Additional Steps</a:t>
                </a:r>
              </a:p>
              <a:p>
                <a:pPr marL="257168" indent="-257168" algn="l" defTabSz="685709" hangingPunct="1">
                  <a:buFont typeface="Symbol" panose="05050102010706020507" pitchFamily="18" charset="2"/>
                  <a:buChar char=""/>
                </a:pPr>
                <a:r>
                  <a:rPr lang="en-US" sz="938" kern="1200" dirty="0">
                    <a:solidFill>
                      <a:prstClr val="black"/>
                    </a:solidFill>
                    <a:latin typeface="Calibri" panose="020F0502020204030204"/>
                    <a:ea typeface="Calibri" panose="020F0502020204030204" pitchFamily="34" charset="0"/>
                    <a:cs typeface="Times New Roman" panose="02020603050405020304" pitchFamily="18" charset="0"/>
                  </a:rPr>
                  <a:t>All schools are reviewed deeper</a:t>
                </a:r>
              </a:p>
              <a:p>
                <a:pPr marL="257168" indent="-257168" algn="l" defTabSz="685709" hangingPunct="1">
                  <a:buFont typeface="Symbol" panose="05050102010706020507" pitchFamily="18" charset="2"/>
                  <a:buChar char=""/>
                </a:pPr>
                <a:r>
                  <a:rPr lang="en-US" sz="938" kern="1200" dirty="0">
                    <a:solidFill>
                      <a:prstClr val="black"/>
                    </a:solidFill>
                    <a:latin typeface="Calibri" panose="020F0502020204030204"/>
                    <a:ea typeface="Calibri" panose="020F0502020204030204" pitchFamily="34" charset="0"/>
                    <a:cs typeface="Times New Roman" panose="02020603050405020304" pitchFamily="18" charset="0"/>
                  </a:rPr>
                  <a:t>Request for further documentation</a:t>
                </a:r>
              </a:p>
              <a:p>
                <a:pPr marL="257168" indent="-257168" algn="l" defTabSz="685709" hangingPunct="1">
                  <a:buFont typeface="Symbol" panose="05050102010706020507" pitchFamily="18" charset="2"/>
                  <a:buChar char=""/>
                </a:pPr>
                <a:r>
                  <a:rPr lang="en-US" sz="938" kern="1200" dirty="0">
                    <a:solidFill>
                      <a:prstClr val="black"/>
                    </a:solidFill>
                    <a:latin typeface="Calibri" panose="020F0502020204030204"/>
                    <a:ea typeface="Calibri" panose="020F0502020204030204" pitchFamily="34" charset="0"/>
                    <a:cs typeface="Times New Roman" panose="02020603050405020304" pitchFamily="18" charset="0"/>
                  </a:rPr>
                  <a:t>Site visit is scheduled</a:t>
                </a:r>
              </a:p>
              <a:p>
                <a:pPr marL="137156" algn="l" defTabSz="685709" hangingPunct="1"/>
                <a:r>
                  <a:rPr lang="en-US" sz="938" kern="1200" dirty="0">
                    <a:solidFill>
                      <a:prstClr val="black"/>
                    </a:solidFill>
                    <a:latin typeface="Calibri" panose="020F0502020204030204"/>
                    <a:ea typeface="Calibri" panose="020F0502020204030204" pitchFamily="34" charset="0"/>
                    <a:cs typeface="Times New Roman" panose="02020603050405020304" pitchFamily="18" charset="0"/>
                  </a:rPr>
                  <a:t> </a:t>
                </a:r>
              </a:p>
            </p:txBody>
          </p:sp>
          <p:sp>
            <p:nvSpPr>
              <p:cNvPr id="39" name="Double Bracket 38">
                <a:extLst>
                  <a:ext uri="{FF2B5EF4-FFF2-40B4-BE49-F238E27FC236}">
                    <a16:creationId xmlns:a16="http://schemas.microsoft.com/office/drawing/2014/main" id="{97D6A8B8-F66E-4FF4-9ED2-363300A5D4E4}"/>
                  </a:ext>
                </a:extLst>
              </p:cNvPr>
              <p:cNvSpPr/>
              <p:nvPr/>
            </p:nvSpPr>
            <p:spPr>
              <a:xfrm>
                <a:off x="7169262" y="1377930"/>
                <a:ext cx="4539940" cy="1151319"/>
              </a:xfrm>
              <a:prstGeom prst="bracketPair">
                <a:avLst/>
              </a:prstGeom>
              <a:noFill/>
              <a:ln w="38100" cap="flat" cmpd="sng" algn="ctr">
                <a:solidFill>
                  <a:srgbClr val="C00000"/>
                </a:solidFill>
                <a:prstDash val="sysDot"/>
              </a:ln>
              <a:effectLst/>
            </p:spPr>
            <p:txBody>
              <a:bodyPr rot="0" spcFirstLastPara="0" vert="horz" wrap="square" numCol="1" spcCol="0" rtlCol="0" fromWordArt="0" anchor="ctr" anchorCtr="0" forceAA="0" compatLnSpc="1">
                <a:prstTxWarp prst="textNoShape">
                  <a:avLst/>
                </a:prstTxWarp>
              </a:bodyPr>
              <a:lstStyle/>
              <a:p>
                <a:pPr algn="l" defTabSz="685783" hangingPunct="1">
                  <a:defRPr/>
                </a:pPr>
                <a:endParaRPr lang="en-US" sz="1799">
                  <a:solidFill>
                    <a:sysClr val="windowText" lastClr="000000"/>
                  </a:solidFill>
                  <a:latin typeface="Calibri"/>
                  <a:ea typeface="+mn-ea"/>
                  <a:cs typeface="+mn-cs"/>
                </a:endParaRPr>
              </a:p>
            </p:txBody>
          </p:sp>
          <p:sp>
            <p:nvSpPr>
              <p:cNvPr id="40" name="Text Box 52">
                <a:extLst>
                  <a:ext uri="{FF2B5EF4-FFF2-40B4-BE49-F238E27FC236}">
                    <a16:creationId xmlns:a16="http://schemas.microsoft.com/office/drawing/2014/main" id="{50622FA4-9487-44FF-8DD7-4C157CD690FB}"/>
                  </a:ext>
                </a:extLst>
              </p:cNvPr>
              <p:cNvSpPr txBox="1"/>
              <p:nvPr/>
            </p:nvSpPr>
            <p:spPr>
              <a:xfrm>
                <a:off x="7085132" y="3625992"/>
                <a:ext cx="4765979" cy="866320"/>
              </a:xfrm>
              <a:prstGeom prst="rect">
                <a:avLst/>
              </a:prstGeom>
              <a:noFill/>
              <a:ln w="6350">
                <a:noFill/>
              </a:ln>
            </p:spPr>
            <p:txBody>
              <a:bodyPr rot="0" spcFirstLastPara="0" vert="horz" wrap="square" numCol="1" spcCol="0" rtlCol="0" fromWordArt="0" anchor="t" anchorCtr="0" forceAA="0" compatLnSpc="1">
                <a:prstTxWarp prst="textNoShape">
                  <a:avLst/>
                </a:prstTxWarp>
              </a:bodyPr>
              <a:lstStyle/>
              <a:p>
                <a:pPr marL="137156" defTabSz="685709" hangingPunct="1"/>
                <a:r>
                  <a:rPr lang="en-US" sz="1050" kern="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t>Additional Private Data Requests</a:t>
                </a:r>
                <a:endParaRPr lang="en-US" sz="900" kern="1200" dirty="0">
                  <a:solidFill>
                    <a:prstClr val="black"/>
                  </a:solidFill>
                  <a:latin typeface="CG Times" panose="02020603050405020304" pitchFamily="18" charset="0"/>
                  <a:ea typeface="Calibri" panose="020F0502020204030204" pitchFamily="34" charset="0"/>
                  <a:cs typeface="Times New Roman" panose="02020603050405020304" pitchFamily="18" charset="0"/>
                </a:endParaRPr>
              </a:p>
              <a:p>
                <a:pPr marL="257168" indent="-257168" algn="l" defTabSz="685709" hangingPunct="1">
                  <a:buFont typeface="Symbol" panose="05050102010706020507" pitchFamily="18" charset="2"/>
                  <a:buChar char=""/>
                </a:pPr>
                <a:r>
                  <a:rPr lang="en-US" sz="938" kern="1200" dirty="0">
                    <a:solidFill>
                      <a:srgbClr val="7F7F7F"/>
                    </a:solidFill>
                    <a:latin typeface="Calibri" panose="020F0502020204030204"/>
                    <a:ea typeface="Calibri" panose="020F0502020204030204" pitchFamily="34" charset="0"/>
                    <a:cs typeface="Times New Roman" panose="02020603050405020304" pitchFamily="18" charset="0"/>
                  </a:rPr>
                  <a:t>Report open state, federal, or authorizing entity investigations </a:t>
                </a:r>
                <a:endParaRPr lang="en-US" sz="938" kern="1200" dirty="0">
                  <a:solidFill>
                    <a:prstClr val="black"/>
                  </a:solidFill>
                  <a:latin typeface="Calibri" panose="020F0502020204030204"/>
                  <a:ea typeface="Calibri" panose="020F0502020204030204" pitchFamily="34" charset="0"/>
                  <a:cs typeface="Times New Roman" panose="02020603050405020304" pitchFamily="18" charset="0"/>
                </a:endParaRPr>
              </a:p>
              <a:p>
                <a:pPr marL="257168" indent="-257168" algn="l" defTabSz="685709" hangingPunct="1">
                  <a:buFont typeface="Symbol" panose="05050102010706020507" pitchFamily="18" charset="2"/>
                  <a:buChar char=""/>
                </a:pPr>
                <a:r>
                  <a:rPr lang="en-US" sz="938" kern="1200" dirty="0">
                    <a:solidFill>
                      <a:srgbClr val="7F7F7F"/>
                    </a:solidFill>
                    <a:latin typeface="Calibri" panose="020F0502020204030204"/>
                    <a:ea typeface="Calibri" panose="020F0502020204030204" pitchFamily="34" charset="0"/>
                    <a:cs typeface="Times New Roman" panose="02020603050405020304" pitchFamily="18" charset="0"/>
                  </a:rPr>
                  <a:t>GI bill recipient complaints and financial information</a:t>
                </a:r>
                <a:endParaRPr lang="en-US" sz="938" kern="1200" dirty="0">
                  <a:solidFill>
                    <a:prstClr val="black"/>
                  </a:solidFill>
                  <a:latin typeface="Calibri" panose="020F0502020204030204"/>
                  <a:ea typeface="Calibri" panose="020F0502020204030204" pitchFamily="34" charset="0"/>
                  <a:cs typeface="Times New Roman" panose="02020603050405020304" pitchFamily="18" charset="0"/>
                </a:endParaRPr>
              </a:p>
              <a:p>
                <a:pPr algn="l" defTabSz="685709" hangingPunct="1"/>
                <a:r>
                  <a:rPr lang="en-US" sz="975" kern="1200" dirty="0">
                    <a:solidFill>
                      <a:srgbClr val="7F7F7F"/>
                    </a:solidFill>
                    <a:latin typeface="Calibri" panose="020F0502020204030204" pitchFamily="34" charset="0"/>
                    <a:ea typeface="Calibri" panose="020F0502020204030204" pitchFamily="34" charset="0"/>
                    <a:cs typeface="Times New Roman" panose="02020603050405020304" pitchFamily="18" charset="0"/>
                  </a:rPr>
                  <a:t> </a:t>
                </a:r>
                <a:endParaRPr lang="en-US" sz="900" kern="1200" dirty="0">
                  <a:solidFill>
                    <a:prstClr val="black"/>
                  </a:solidFill>
                  <a:latin typeface="CG Times" panose="02020603050405020304" pitchFamily="18" charset="0"/>
                  <a:ea typeface="Calibri" panose="020F0502020204030204" pitchFamily="34" charset="0"/>
                  <a:cs typeface="Times New Roman" panose="02020603050405020304" pitchFamily="18" charset="0"/>
                </a:endParaRPr>
              </a:p>
              <a:p>
                <a:pPr marL="137156" algn="l" defTabSz="685709" hangingPunct="1"/>
                <a:r>
                  <a:rPr lang="en-US" sz="975" kern="1200" dirty="0">
                    <a:solidFill>
                      <a:srgbClr val="7F7F7F"/>
                    </a:solidFill>
                    <a:latin typeface="Calibri" panose="020F0502020204030204" pitchFamily="34" charset="0"/>
                    <a:ea typeface="Calibri" panose="020F0502020204030204" pitchFamily="34" charset="0"/>
                    <a:cs typeface="Times New Roman" panose="02020603050405020304" pitchFamily="18" charset="0"/>
                  </a:rPr>
                  <a:t> </a:t>
                </a:r>
                <a:endParaRPr lang="en-US" sz="900" kern="1200" dirty="0">
                  <a:solidFill>
                    <a:prstClr val="black"/>
                  </a:solidFill>
                  <a:latin typeface="CG Times" panose="02020603050405020304" pitchFamily="18" charset="0"/>
                  <a:ea typeface="Calibri" panose="020F0502020204030204" pitchFamily="34" charset="0"/>
                  <a:cs typeface="Times New Roman" panose="02020603050405020304" pitchFamily="18" charset="0"/>
                </a:endParaRPr>
              </a:p>
              <a:p>
                <a:pPr marL="137156" algn="l" defTabSz="685709" hangingPunct="1"/>
                <a:r>
                  <a:rPr lang="en-US" sz="975" kern="1200" dirty="0">
                    <a:solidFill>
                      <a:srgbClr val="7F7F7F"/>
                    </a:solidFill>
                    <a:latin typeface="Calibri" panose="020F0502020204030204" pitchFamily="34" charset="0"/>
                    <a:ea typeface="Calibri" panose="020F0502020204030204" pitchFamily="34" charset="0"/>
                    <a:cs typeface="Times New Roman" panose="02020603050405020304" pitchFamily="18" charset="0"/>
                  </a:rPr>
                  <a:t> </a:t>
                </a:r>
                <a:endParaRPr lang="en-US" sz="900" kern="1200" dirty="0">
                  <a:solidFill>
                    <a:prstClr val="black"/>
                  </a:solidFill>
                  <a:latin typeface="CG Times" panose="02020603050405020304" pitchFamily="18" charset="0"/>
                  <a:ea typeface="Calibri" panose="020F0502020204030204" pitchFamily="34" charset="0"/>
                  <a:cs typeface="Times New Roman" panose="02020603050405020304" pitchFamily="18" charset="0"/>
                </a:endParaRPr>
              </a:p>
            </p:txBody>
          </p:sp>
          <p:sp>
            <p:nvSpPr>
              <p:cNvPr id="41" name="Text Box 53">
                <a:extLst>
                  <a:ext uri="{FF2B5EF4-FFF2-40B4-BE49-F238E27FC236}">
                    <a16:creationId xmlns:a16="http://schemas.microsoft.com/office/drawing/2014/main" id="{641D0977-14D4-426B-9894-92C0A4C4C001}"/>
                  </a:ext>
                </a:extLst>
              </p:cNvPr>
              <p:cNvSpPr txBox="1"/>
              <p:nvPr/>
            </p:nvSpPr>
            <p:spPr>
              <a:xfrm>
                <a:off x="7093776" y="4532512"/>
                <a:ext cx="4941693" cy="1549591"/>
              </a:xfrm>
              <a:prstGeom prst="rect">
                <a:avLst/>
              </a:prstGeom>
              <a:noFill/>
              <a:ln w="6350">
                <a:noFill/>
              </a:ln>
            </p:spPr>
            <p:txBody>
              <a:bodyPr rot="0" spcFirstLastPara="0" vert="horz" wrap="square" numCol="1" spcCol="0" rtlCol="0" fromWordArt="0" anchor="t" anchorCtr="0" forceAA="0" compatLnSpc="1">
                <a:prstTxWarp prst="textNoShape">
                  <a:avLst/>
                </a:prstTxWarp>
              </a:bodyPr>
              <a:lstStyle/>
              <a:p>
                <a:pPr marL="137156" indent="-137156" defTabSz="685709" hangingPunct="1"/>
                <a:r>
                  <a:rPr lang="en-US" sz="945" kern="1200" dirty="0">
                    <a:solidFill>
                      <a:prstClr val="black"/>
                    </a:solidFill>
                    <a:latin typeface="Calibri" panose="020F0502020204030204"/>
                    <a:ea typeface="Calibri" panose="020F0502020204030204" pitchFamily="34" charset="0"/>
                    <a:cs typeface="Times New Roman" panose="02020603050405020304" pitchFamily="18" charset="0"/>
                  </a:rPr>
                  <a:t>Additional Steps</a:t>
                </a:r>
              </a:p>
              <a:p>
                <a:pPr marL="257168" indent="-257168" algn="l" defTabSz="685709" hangingPunct="1">
                  <a:buFont typeface="Symbol" panose="05050102010706020507" pitchFamily="18" charset="2"/>
                  <a:buChar char=""/>
                </a:pPr>
                <a:r>
                  <a:rPr lang="en-US" sz="945" kern="1200" dirty="0">
                    <a:solidFill>
                      <a:prstClr val="black"/>
                    </a:solidFill>
                    <a:latin typeface="Calibri" panose="020F0502020204030204"/>
                    <a:ea typeface="Calibri" panose="020F0502020204030204" pitchFamily="34" charset="0"/>
                    <a:cs typeface="Times New Roman" panose="02020603050405020304" pitchFamily="18" charset="0"/>
                  </a:rPr>
                  <a:t>Random sample of 25% of these programs are reviewed</a:t>
                </a:r>
              </a:p>
              <a:p>
                <a:pPr marL="257168" indent="-257168" algn="l" defTabSz="685709" hangingPunct="1">
                  <a:buFont typeface="Symbol" panose="05050102010706020507" pitchFamily="18" charset="2"/>
                  <a:buChar char=""/>
                </a:pPr>
                <a:r>
                  <a:rPr lang="en-US" sz="945" kern="1200" dirty="0">
                    <a:solidFill>
                      <a:prstClr val="black"/>
                    </a:solidFill>
                    <a:latin typeface="Calibri" panose="020F0502020204030204"/>
                    <a:ea typeface="Calibri" panose="020F0502020204030204" pitchFamily="34" charset="0"/>
                    <a:cs typeface="Times New Roman" panose="02020603050405020304" pitchFamily="18" charset="0"/>
                  </a:rPr>
                  <a:t>Request for further documentation</a:t>
                </a:r>
              </a:p>
              <a:p>
                <a:pPr marL="257168" indent="-257168" algn="l" defTabSz="685709" hangingPunct="1">
                  <a:buFont typeface="Symbol" panose="05050102010706020507" pitchFamily="18" charset="2"/>
                  <a:buChar char=""/>
                </a:pPr>
                <a:r>
                  <a:rPr lang="en-US" sz="945" kern="1200" dirty="0">
                    <a:solidFill>
                      <a:prstClr val="black"/>
                    </a:solidFill>
                    <a:latin typeface="Calibri" panose="020F0502020204030204"/>
                    <a:ea typeface="Calibri" panose="020F0502020204030204" pitchFamily="34" charset="0"/>
                    <a:cs typeface="Times New Roman" panose="02020603050405020304" pitchFamily="18" charset="0"/>
                  </a:rPr>
                  <a:t>Propose site visit if necessary  </a:t>
                </a:r>
                <a:r>
                  <a:rPr lang="en-US" sz="105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sz="900" kern="1200" dirty="0">
                  <a:solidFill>
                    <a:prstClr val="black"/>
                  </a:solidFill>
                  <a:latin typeface="CG Times" panose="02020603050405020304" pitchFamily="18" charset="0"/>
                  <a:ea typeface="Calibri" panose="020F0502020204030204" pitchFamily="34" charset="0"/>
                  <a:cs typeface="Times New Roman" panose="02020603050405020304" pitchFamily="18" charset="0"/>
                </a:endParaRPr>
              </a:p>
            </p:txBody>
          </p:sp>
          <p:sp>
            <p:nvSpPr>
              <p:cNvPr id="42" name="Text Box 10">
                <a:extLst>
                  <a:ext uri="{FF2B5EF4-FFF2-40B4-BE49-F238E27FC236}">
                    <a16:creationId xmlns:a16="http://schemas.microsoft.com/office/drawing/2014/main" id="{419A3E11-1F72-4AF4-AC5E-CE4C54023A3C}"/>
                  </a:ext>
                </a:extLst>
              </p:cNvPr>
              <p:cNvSpPr txBox="1"/>
              <p:nvPr/>
            </p:nvSpPr>
            <p:spPr>
              <a:xfrm>
                <a:off x="5860755" y="2232839"/>
                <a:ext cx="1091950" cy="557309"/>
              </a:xfrm>
              <a:prstGeom prst="rect">
                <a:avLst/>
              </a:prstGeom>
              <a:solidFill>
                <a:sysClr val="window" lastClr="FFFFFF"/>
              </a:solidFill>
              <a:ln w="19050">
                <a:solidFill>
                  <a:srgbClr val="C00000"/>
                </a:solidFill>
              </a:ln>
            </p:spPr>
            <p:txBody>
              <a:bodyPr rot="0" spcFirstLastPara="0" vert="horz" wrap="square" numCol="1" spcCol="0" rtlCol="0" fromWordArt="0" anchor="ctr" anchorCtr="0" forceAA="0" compatLnSpc="1">
                <a:prstTxWarp prst="textNoShape">
                  <a:avLst/>
                </a:prstTxWarp>
                <a:noAutofit/>
              </a:bodyPr>
              <a:lstStyle/>
              <a:p>
                <a:pPr defTabSz="685783" hangingPunct="1">
                  <a:defRPr/>
                </a:pPr>
                <a:r>
                  <a:rPr lang="en-US" sz="1400" b="1" spc="-98" dirty="0">
                    <a:solidFill>
                      <a:srgbClr val="C00000"/>
                    </a:solidFill>
                    <a:latin typeface="+mn-lt"/>
                    <a:ea typeface="Calibri" panose="020F0502020204030204" pitchFamily="34" charset="0"/>
                    <a:cs typeface="Times New Roman" panose="02020603050405020304" pitchFamily="18" charset="0"/>
                  </a:rPr>
                  <a:t>Priority 1 </a:t>
                </a:r>
                <a:endParaRPr lang="en-US" sz="1400" dirty="0">
                  <a:solidFill>
                    <a:sysClr val="windowText" lastClr="000000"/>
                  </a:solidFill>
                  <a:latin typeface="+mn-lt"/>
                  <a:ea typeface="Calibri" panose="020F0502020204030204" pitchFamily="34" charset="0"/>
                  <a:cs typeface="Times New Roman" panose="02020603050405020304" pitchFamily="18" charset="0"/>
                </a:endParaRPr>
              </a:p>
            </p:txBody>
          </p:sp>
          <p:sp>
            <p:nvSpPr>
              <p:cNvPr id="43" name="Text Box 37">
                <a:extLst>
                  <a:ext uri="{FF2B5EF4-FFF2-40B4-BE49-F238E27FC236}">
                    <a16:creationId xmlns:a16="http://schemas.microsoft.com/office/drawing/2014/main" id="{33D1DEF5-EB5D-4C6E-A491-A1EF7E38E87B}"/>
                  </a:ext>
                </a:extLst>
              </p:cNvPr>
              <p:cNvSpPr txBox="1"/>
              <p:nvPr/>
            </p:nvSpPr>
            <p:spPr>
              <a:xfrm rot="16200000">
                <a:off x="6038927" y="3414504"/>
                <a:ext cx="1648134" cy="678286"/>
              </a:xfrm>
              <a:prstGeom prst="rect">
                <a:avLst/>
              </a:prstGeom>
              <a:noFill/>
              <a:ln w="6350">
                <a:noFill/>
              </a:ln>
            </p:spPr>
            <p:txBody>
              <a:bodyPr rot="0" spcFirstLastPara="0" vert="horz" wrap="square" numCol="1" spcCol="0" rtlCol="0" fromWordArt="0" anchor="t" anchorCtr="0" forceAA="0" compatLnSpc="1">
                <a:prstTxWarp prst="textNoShape">
                  <a:avLst/>
                </a:prstTxWarp>
              </a:bodyPr>
              <a:lstStyle/>
              <a:p>
                <a:pPr defTabSz="685709" hangingPunct="1"/>
                <a:r>
                  <a:rPr lang="en-US" sz="1200" b="1"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Deeper Risk Based Review</a:t>
                </a:r>
                <a:endParaRPr lang="en-US" sz="900" kern="1200" dirty="0">
                  <a:solidFill>
                    <a:prstClr val="black"/>
                  </a:solidFill>
                  <a:latin typeface="CG Times" panose="02020603050405020304" pitchFamily="18" charset="0"/>
                  <a:ea typeface="Calibri" panose="020F0502020204030204" pitchFamily="34" charset="0"/>
                  <a:cs typeface="Times New Roman" panose="02020603050405020304" pitchFamily="18" charset="0"/>
                </a:endParaRPr>
              </a:p>
            </p:txBody>
          </p:sp>
          <p:sp>
            <p:nvSpPr>
              <p:cNvPr id="44" name="Text Box 38">
                <a:extLst>
                  <a:ext uri="{FF2B5EF4-FFF2-40B4-BE49-F238E27FC236}">
                    <a16:creationId xmlns:a16="http://schemas.microsoft.com/office/drawing/2014/main" id="{87D196B7-D14C-4AE0-8E49-8A3EF1289353}"/>
                  </a:ext>
                </a:extLst>
              </p:cNvPr>
              <p:cNvSpPr txBox="1"/>
              <p:nvPr/>
            </p:nvSpPr>
            <p:spPr>
              <a:xfrm rot="16200000">
                <a:off x="6072904" y="5590402"/>
                <a:ext cx="1660597" cy="758701"/>
              </a:xfrm>
              <a:prstGeom prst="rect">
                <a:avLst/>
              </a:prstGeom>
              <a:noFill/>
              <a:ln w="6350">
                <a:noFill/>
              </a:ln>
            </p:spPr>
            <p:txBody>
              <a:bodyPr rot="0" spcFirstLastPara="0" vert="horz" wrap="square" numCol="1" spcCol="0" rtlCol="0" fromWordArt="0" anchor="t" anchorCtr="0" forceAA="0" compatLnSpc="1">
                <a:prstTxWarp prst="textNoShape">
                  <a:avLst/>
                </a:prstTxWarp>
              </a:bodyPr>
              <a:lstStyle/>
              <a:p>
                <a:pPr defTabSz="685709" hangingPunct="1"/>
                <a:r>
                  <a:rPr lang="en-US" sz="1200" b="1"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Review As Needed</a:t>
                </a:r>
                <a:endParaRPr lang="en-US" sz="900" kern="1200" dirty="0">
                  <a:solidFill>
                    <a:prstClr val="black"/>
                  </a:solidFill>
                  <a:latin typeface="CG Times" panose="02020603050405020304" pitchFamily="18" charset="0"/>
                  <a:ea typeface="Calibri" panose="020F0502020204030204" pitchFamily="34" charset="0"/>
                  <a:cs typeface="Times New Roman" panose="02020603050405020304" pitchFamily="18" charset="0"/>
                </a:endParaRPr>
              </a:p>
            </p:txBody>
          </p:sp>
          <p:sp>
            <p:nvSpPr>
              <p:cNvPr id="45" name="Text Box 54">
                <a:extLst>
                  <a:ext uri="{FF2B5EF4-FFF2-40B4-BE49-F238E27FC236}">
                    <a16:creationId xmlns:a16="http://schemas.microsoft.com/office/drawing/2014/main" id="{57099F11-4D0C-48A8-9AF6-8E5AC0B7FFDA}"/>
                  </a:ext>
                </a:extLst>
              </p:cNvPr>
              <p:cNvSpPr txBox="1"/>
              <p:nvPr/>
            </p:nvSpPr>
            <p:spPr>
              <a:xfrm>
                <a:off x="7147069" y="6361848"/>
                <a:ext cx="4577065" cy="997718"/>
              </a:xfrm>
              <a:prstGeom prst="rect">
                <a:avLst/>
              </a:prstGeom>
              <a:noFill/>
              <a:ln w="6350">
                <a:noFill/>
              </a:ln>
            </p:spPr>
            <p:txBody>
              <a:bodyPr rot="0" spcFirstLastPara="0" vert="horz" wrap="square" numCol="1" spcCol="0" rtlCol="0" fromWordArt="0" anchor="ctr" anchorCtr="0" forceAA="0" compatLnSpc="1">
                <a:prstTxWarp prst="textNoShape">
                  <a:avLst/>
                </a:prstTxWarp>
                <a:noAutofit/>
              </a:bodyPr>
              <a:lstStyle/>
              <a:p>
                <a:pPr marL="137156" indent="-137156" defTabSz="685709" hangingPunct="1"/>
                <a:r>
                  <a:rPr lang="en-US" sz="950" kern="1200" dirty="0">
                    <a:solidFill>
                      <a:prstClr val="black"/>
                    </a:solidFill>
                    <a:latin typeface="+mn-lt"/>
                    <a:ea typeface="Calibri" panose="020F0502020204030204" pitchFamily="34" charset="0"/>
                    <a:cs typeface="Times New Roman" panose="02020603050405020304" pitchFamily="18" charset="0"/>
                  </a:rPr>
                  <a:t>Additional Steps</a:t>
                </a:r>
              </a:p>
              <a:p>
                <a:pPr marL="257168" indent="-257168" algn="l" defTabSz="685709" hangingPunct="1">
                  <a:buFont typeface="Symbol" panose="05050102010706020507" pitchFamily="18" charset="2"/>
                  <a:buChar char=""/>
                </a:pPr>
                <a:r>
                  <a:rPr lang="en-US" sz="945" kern="1200" dirty="0">
                    <a:solidFill>
                      <a:prstClr val="black"/>
                    </a:solidFill>
                    <a:latin typeface="Calibri" panose="020F0502020204030204"/>
                    <a:ea typeface="Calibri" panose="020F0502020204030204" pitchFamily="34" charset="0"/>
                    <a:cs typeface="Times New Roman" panose="02020603050405020304" pitchFamily="18" charset="0"/>
                  </a:rPr>
                  <a:t>Random sample of 5% of these programs reviewed</a:t>
                </a:r>
              </a:p>
              <a:p>
                <a:pPr marL="257168" indent="-257168" algn="l" defTabSz="685709" hangingPunct="1">
                  <a:buFont typeface="Symbol" panose="05050102010706020507" pitchFamily="18" charset="2"/>
                  <a:buChar char=""/>
                </a:pPr>
                <a:r>
                  <a:rPr lang="en-US" sz="945" kern="1200" dirty="0">
                    <a:solidFill>
                      <a:prstClr val="black"/>
                    </a:solidFill>
                    <a:latin typeface="Calibri" panose="020F0502020204030204"/>
                    <a:ea typeface="Calibri" panose="020F0502020204030204" pitchFamily="34" charset="0"/>
                    <a:cs typeface="Times New Roman" panose="02020603050405020304" pitchFamily="18" charset="0"/>
                  </a:rPr>
                  <a:t>Request for further documentation</a:t>
                </a:r>
              </a:p>
            </p:txBody>
          </p:sp>
        </p:grpSp>
        <p:cxnSp>
          <p:nvCxnSpPr>
            <p:cNvPr id="54" name="Straight Connector 53">
              <a:extLst>
                <a:ext uri="{FF2B5EF4-FFF2-40B4-BE49-F238E27FC236}">
                  <a16:creationId xmlns:a16="http://schemas.microsoft.com/office/drawing/2014/main" id="{B8316003-F6F5-4C38-BF95-8BA905A75444}"/>
                </a:ext>
              </a:extLst>
            </p:cNvPr>
            <p:cNvCxnSpPr/>
            <p:nvPr/>
          </p:nvCxnSpPr>
          <p:spPr>
            <a:xfrm>
              <a:off x="175789" y="4847859"/>
              <a:ext cx="182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61" name="Content Placeholder 2">
            <a:extLst>
              <a:ext uri="{FF2B5EF4-FFF2-40B4-BE49-F238E27FC236}">
                <a16:creationId xmlns:a16="http://schemas.microsoft.com/office/drawing/2014/main" id="{84F442AB-62BA-4BA6-BCBB-A9C6D678AE82}"/>
              </a:ext>
            </a:extLst>
          </p:cNvPr>
          <p:cNvGraphicFramePr/>
          <p:nvPr>
            <p:extLst>
              <p:ext uri="{D42A27DB-BD31-4B8C-83A1-F6EECF244321}">
                <p14:modId xmlns:p14="http://schemas.microsoft.com/office/powerpoint/2010/main" val="399983046"/>
              </p:ext>
            </p:extLst>
          </p:nvPr>
        </p:nvGraphicFramePr>
        <p:xfrm>
          <a:off x="279010" y="1323140"/>
          <a:ext cx="3890705" cy="3427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096630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4B50AB-A8AC-4CC9-846A-69B9538897E7}"/>
              </a:ext>
            </a:extLst>
          </p:cNvPr>
          <p:cNvSpPr/>
          <p:nvPr/>
        </p:nvSpPr>
        <p:spPr>
          <a:xfrm>
            <a:off x="3735659" y="1037063"/>
            <a:ext cx="5274526" cy="3891776"/>
          </a:xfrm>
          <a:prstGeom prst="rect">
            <a:avLst/>
          </a:prstGeom>
          <a:solidFill>
            <a:srgbClr val="B2D8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E3228-ED2F-4F73-A8CF-7542D7591C76}"/>
              </a:ext>
            </a:extLst>
          </p:cNvPr>
          <p:cNvSpPr>
            <a:spLocks noGrp="1"/>
          </p:cNvSpPr>
          <p:nvPr>
            <p:ph type="title"/>
          </p:nvPr>
        </p:nvSpPr>
        <p:spPr>
          <a:xfrm>
            <a:off x="254179" y="39999"/>
            <a:ext cx="8486825" cy="812460"/>
          </a:xfrm>
        </p:spPr>
        <p:txBody>
          <a:bodyPr>
            <a:normAutofit/>
          </a:bodyPr>
          <a:lstStyle/>
          <a:p>
            <a:r>
              <a:rPr lang="en-US" sz="2700" b="1" i="0" dirty="0">
                <a:solidFill>
                  <a:srgbClr val="053367"/>
                </a:solidFill>
                <a:latin typeface="Franklin Gothic Medium Cond" panose="020B0606030402020204" pitchFamily="34" charset="0"/>
              </a:rPr>
              <a:t>Pilot Model: </a:t>
            </a:r>
            <a:r>
              <a:rPr lang="en-US" b="1" i="0" dirty="0">
                <a:latin typeface="Franklin Gothic Medium Cond" panose="020B0606030402020204" pitchFamily="34" charset="0"/>
              </a:rPr>
              <a:t>Data and Document </a:t>
            </a:r>
            <a:r>
              <a:rPr lang="en-US" dirty="0">
                <a:latin typeface="Franklin Gothic Medium Cond" panose="020B0606030402020204" pitchFamily="34" charset="0"/>
              </a:rPr>
              <a:t>R</a:t>
            </a:r>
            <a:r>
              <a:rPr lang="en-US" b="1" i="0" dirty="0">
                <a:latin typeface="Franklin Gothic Medium Cond" panose="020B0606030402020204" pitchFamily="34" charset="0"/>
              </a:rPr>
              <a:t>equest</a:t>
            </a:r>
          </a:p>
        </p:txBody>
      </p:sp>
      <p:sp>
        <p:nvSpPr>
          <p:cNvPr id="5" name="TextBox 4">
            <a:extLst>
              <a:ext uri="{FF2B5EF4-FFF2-40B4-BE49-F238E27FC236}">
                <a16:creationId xmlns:a16="http://schemas.microsoft.com/office/drawing/2014/main" id="{A5BD0C07-0229-40A8-9F2C-63A87C432979}"/>
              </a:ext>
            </a:extLst>
          </p:cNvPr>
          <p:cNvSpPr txBox="1"/>
          <p:nvPr/>
        </p:nvSpPr>
        <p:spPr>
          <a:xfrm>
            <a:off x="254179" y="1164657"/>
            <a:ext cx="3333335" cy="3847207"/>
          </a:xfrm>
          <a:prstGeom prst="rect">
            <a:avLst/>
          </a:prstGeom>
          <a:noFill/>
        </p:spPr>
        <p:txBody>
          <a:bodyPr wrap="square" rtlCol="0">
            <a:spAutoFit/>
          </a:bodyPr>
          <a:lstStyle/>
          <a:p>
            <a:pPr marL="285750" indent="-285750" algn="l">
              <a:buFont typeface="Arial" panose="020B0604020202020204" pitchFamily="34" charset="0"/>
              <a:buChar char="•"/>
            </a:pPr>
            <a:r>
              <a:rPr lang="en-US" sz="1700" dirty="0">
                <a:solidFill>
                  <a:srgbClr val="04264D"/>
                </a:solidFill>
                <a:latin typeface="Calibri (Body)"/>
              </a:rPr>
              <a:t>Each school identified was asked to provide a set of materials.</a:t>
            </a:r>
          </a:p>
          <a:p>
            <a:pPr algn="l"/>
            <a:endParaRPr lang="en-US" sz="700" dirty="0">
              <a:solidFill>
                <a:srgbClr val="04264D"/>
              </a:solidFill>
              <a:latin typeface="Calibri (Body)"/>
            </a:endParaRPr>
          </a:p>
          <a:p>
            <a:pPr marL="285750" indent="-285750" algn="l">
              <a:buFont typeface="Arial" panose="020B0604020202020204" pitchFamily="34" charset="0"/>
              <a:buChar char="•"/>
            </a:pPr>
            <a:r>
              <a:rPr lang="en-US" sz="1700" dirty="0">
                <a:solidFill>
                  <a:srgbClr val="04264D"/>
                </a:solidFill>
                <a:latin typeface="Calibri (Body)"/>
              </a:rPr>
              <a:t>Documents requested included: Advertisements and recruiting materials; student complaints, financials, 90/10 and 85/15 compliance, and pending investigations.</a:t>
            </a:r>
          </a:p>
          <a:p>
            <a:pPr algn="l"/>
            <a:endParaRPr lang="en-US" sz="700" dirty="0">
              <a:solidFill>
                <a:srgbClr val="04264D"/>
              </a:solidFill>
              <a:latin typeface="Calibri (Body)"/>
            </a:endParaRPr>
          </a:p>
          <a:p>
            <a:pPr marL="285750" lvl="1" indent="-285750" algn="l">
              <a:buFont typeface="Arial" panose="020B0604020202020204" pitchFamily="34" charset="0"/>
              <a:buChar char="•"/>
            </a:pPr>
            <a:r>
              <a:rPr lang="en-US" sz="1700" dirty="0">
                <a:solidFill>
                  <a:srgbClr val="04264D"/>
                </a:solidFill>
                <a:latin typeface="Calibri (Body)"/>
              </a:rPr>
              <a:t>SAAs then evaluated the data and prepared for the site visit focusing on the issues identified.</a:t>
            </a:r>
          </a:p>
        </p:txBody>
      </p:sp>
      <p:pic>
        <p:nvPicPr>
          <p:cNvPr id="4" name="Picture 3">
            <a:extLst>
              <a:ext uri="{FF2B5EF4-FFF2-40B4-BE49-F238E27FC236}">
                <a16:creationId xmlns:a16="http://schemas.microsoft.com/office/drawing/2014/main" id="{FC24561E-58B2-444E-B53E-1CC31B52B522}"/>
              </a:ext>
            </a:extLst>
          </p:cNvPr>
          <p:cNvPicPr>
            <a:picLocks noChangeAspect="1"/>
          </p:cNvPicPr>
          <p:nvPr/>
        </p:nvPicPr>
        <p:blipFill rotWithShape="1">
          <a:blip r:embed="rId3"/>
          <a:srcRect l="1706"/>
          <a:stretch/>
        </p:blipFill>
        <p:spPr>
          <a:xfrm>
            <a:off x="3883803" y="1164657"/>
            <a:ext cx="4978237" cy="3630748"/>
          </a:xfrm>
          <a:prstGeom prst="rect">
            <a:avLst/>
          </a:prstGeom>
          <a:ln w="57150">
            <a:solidFill>
              <a:srgbClr val="053367"/>
            </a:solidFill>
          </a:ln>
        </p:spPr>
      </p:pic>
    </p:spTree>
    <p:extLst>
      <p:ext uri="{BB962C8B-B14F-4D97-AF65-F5344CB8AC3E}">
        <p14:creationId xmlns:p14="http://schemas.microsoft.com/office/powerpoint/2010/main" val="117899826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666AFE-95E5-430C-893F-F764B8A58304}"/>
              </a:ext>
            </a:extLst>
          </p:cNvPr>
          <p:cNvSpPr/>
          <p:nvPr/>
        </p:nvSpPr>
        <p:spPr>
          <a:xfrm>
            <a:off x="3735659" y="1037063"/>
            <a:ext cx="5274526" cy="3891776"/>
          </a:xfrm>
          <a:prstGeom prst="rect">
            <a:avLst/>
          </a:prstGeom>
          <a:solidFill>
            <a:srgbClr val="B2D8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E3228-ED2F-4F73-A8CF-7542D7591C76}"/>
              </a:ext>
            </a:extLst>
          </p:cNvPr>
          <p:cNvSpPr>
            <a:spLocks noGrp="1"/>
          </p:cNvSpPr>
          <p:nvPr>
            <p:ph type="title"/>
          </p:nvPr>
        </p:nvSpPr>
        <p:spPr>
          <a:xfrm>
            <a:off x="379551" y="23446"/>
            <a:ext cx="8486825" cy="812460"/>
          </a:xfrm>
        </p:spPr>
        <p:txBody>
          <a:bodyPr>
            <a:normAutofit/>
          </a:bodyPr>
          <a:lstStyle/>
          <a:p>
            <a:r>
              <a:rPr lang="en-US" sz="2700" b="1" i="0" dirty="0">
                <a:solidFill>
                  <a:srgbClr val="053367"/>
                </a:solidFill>
                <a:latin typeface="Franklin Gothic Medium Cond" panose="020B0606030402020204" pitchFamily="34" charset="0"/>
              </a:rPr>
              <a:t>Pilot Model: </a:t>
            </a:r>
            <a:r>
              <a:rPr lang="en-US" dirty="0">
                <a:latin typeface="Franklin Gothic Medium Cond" panose="020B0606030402020204" pitchFamily="34" charset="0"/>
              </a:rPr>
              <a:t>Site Visit</a:t>
            </a:r>
            <a:endParaRPr lang="en-US" b="1" i="0" dirty="0">
              <a:latin typeface="Franklin Gothic Medium Cond" panose="020B0606030402020204" pitchFamily="34" charset="0"/>
            </a:endParaRPr>
          </a:p>
        </p:txBody>
      </p:sp>
      <p:sp>
        <p:nvSpPr>
          <p:cNvPr id="5" name="TextBox 4">
            <a:extLst>
              <a:ext uri="{FF2B5EF4-FFF2-40B4-BE49-F238E27FC236}">
                <a16:creationId xmlns:a16="http://schemas.microsoft.com/office/drawing/2014/main" id="{A5BD0C07-0229-40A8-9F2C-63A87C432979}"/>
              </a:ext>
            </a:extLst>
          </p:cNvPr>
          <p:cNvSpPr txBox="1"/>
          <p:nvPr/>
        </p:nvSpPr>
        <p:spPr>
          <a:xfrm>
            <a:off x="272055" y="1145465"/>
            <a:ext cx="3175480" cy="2862322"/>
          </a:xfrm>
          <a:prstGeom prst="rect">
            <a:avLst/>
          </a:prstGeom>
          <a:noFill/>
        </p:spPr>
        <p:txBody>
          <a:bodyPr wrap="square" rtlCol="0">
            <a:spAutoFit/>
          </a:bodyPr>
          <a:lstStyle/>
          <a:p>
            <a:pPr marL="285750" indent="-285750" algn="l">
              <a:buFont typeface="Arial" panose="020B0604020202020204" pitchFamily="34" charset="0"/>
              <a:buChar char="•"/>
            </a:pPr>
            <a:r>
              <a:rPr lang="en-US" sz="1800" dirty="0">
                <a:solidFill>
                  <a:srgbClr val="04264D"/>
                </a:solidFill>
                <a:latin typeface="+mn-lt"/>
              </a:rPr>
              <a:t>SAAs tour the facility, observe classroom instruction, interview students, and make inquiries of relevant staff based on pre-visit data reviewed.</a:t>
            </a:r>
          </a:p>
          <a:p>
            <a:pPr marL="285750" indent="-285750" algn="l">
              <a:buFont typeface="Arial" panose="020B0604020202020204" pitchFamily="34" charset="0"/>
              <a:buChar char="•"/>
            </a:pPr>
            <a:endParaRPr lang="en-US" sz="1800" dirty="0">
              <a:solidFill>
                <a:srgbClr val="04264D"/>
              </a:solidFill>
              <a:latin typeface="+mn-lt"/>
            </a:endParaRPr>
          </a:p>
          <a:p>
            <a:pPr marL="285750" indent="-285750" algn="l">
              <a:buFont typeface="Arial" panose="020B0604020202020204" pitchFamily="34" charset="0"/>
              <a:buChar char="•"/>
            </a:pPr>
            <a:r>
              <a:rPr lang="en-US" sz="1800" dirty="0">
                <a:solidFill>
                  <a:srgbClr val="04264D"/>
                </a:solidFill>
                <a:latin typeface="+mn-lt"/>
              </a:rPr>
              <a:t>SAAs then make a qualitative assessment of factors that cannot be reviewed off-site</a:t>
            </a:r>
          </a:p>
        </p:txBody>
      </p:sp>
      <p:sp>
        <p:nvSpPr>
          <p:cNvPr id="3" name="Rectangle 2">
            <a:extLst>
              <a:ext uri="{FF2B5EF4-FFF2-40B4-BE49-F238E27FC236}">
                <a16:creationId xmlns:a16="http://schemas.microsoft.com/office/drawing/2014/main" id="{7E78C70B-57F8-47B0-8F64-1D3563435C92}"/>
              </a:ext>
            </a:extLst>
          </p:cNvPr>
          <p:cNvSpPr/>
          <p:nvPr/>
        </p:nvSpPr>
        <p:spPr>
          <a:xfrm>
            <a:off x="3873899" y="1145465"/>
            <a:ext cx="4998046" cy="367497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7A8C56E-BC61-49D4-BB1B-AF2B9ABC7A59}"/>
              </a:ext>
            </a:extLst>
          </p:cNvPr>
          <p:cNvPicPr>
            <a:picLocks noChangeAspect="1"/>
          </p:cNvPicPr>
          <p:nvPr/>
        </p:nvPicPr>
        <p:blipFill rotWithShape="1">
          <a:blip r:embed="rId3"/>
          <a:srcRect l="3309" t="2758" r="3309" b="2758"/>
          <a:stretch/>
        </p:blipFill>
        <p:spPr>
          <a:xfrm>
            <a:off x="3957736" y="1248938"/>
            <a:ext cx="2189198" cy="2887428"/>
          </a:xfrm>
          <a:prstGeom prst="rect">
            <a:avLst/>
          </a:prstGeom>
          <a:ln w="28575">
            <a:solidFill>
              <a:srgbClr val="053367"/>
            </a:solidFill>
          </a:ln>
        </p:spPr>
      </p:pic>
      <p:pic>
        <p:nvPicPr>
          <p:cNvPr id="8" name="Picture 7">
            <a:extLst>
              <a:ext uri="{FF2B5EF4-FFF2-40B4-BE49-F238E27FC236}">
                <a16:creationId xmlns:a16="http://schemas.microsoft.com/office/drawing/2014/main" id="{50511297-F5D5-4927-BA29-8F99FEB90E16}"/>
              </a:ext>
            </a:extLst>
          </p:cNvPr>
          <p:cNvPicPr>
            <a:picLocks noChangeAspect="1"/>
          </p:cNvPicPr>
          <p:nvPr/>
        </p:nvPicPr>
        <p:blipFill rotWithShape="1">
          <a:blip r:embed="rId4"/>
          <a:srcRect r="2137"/>
          <a:stretch/>
        </p:blipFill>
        <p:spPr>
          <a:xfrm>
            <a:off x="5689830" y="2574131"/>
            <a:ext cx="3090754" cy="2150154"/>
          </a:xfrm>
          <a:prstGeom prst="rect">
            <a:avLst/>
          </a:prstGeom>
          <a:ln w="38100" cap="sq">
            <a:solidFill>
              <a:srgbClr val="053367"/>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771430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944251-D3F8-4AD6-AEC3-52D4EDCF20CB}"/>
              </a:ext>
            </a:extLst>
          </p:cNvPr>
          <p:cNvSpPr/>
          <p:nvPr/>
        </p:nvSpPr>
        <p:spPr>
          <a:xfrm>
            <a:off x="6792171" y="1227863"/>
            <a:ext cx="2179218" cy="3082756"/>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80BDD8-2BA8-4608-92B2-5E4467944C33}"/>
              </a:ext>
            </a:extLst>
          </p:cNvPr>
          <p:cNvSpPr>
            <a:spLocks noGrp="1"/>
          </p:cNvSpPr>
          <p:nvPr>
            <p:ph type="title"/>
          </p:nvPr>
        </p:nvSpPr>
        <p:spPr>
          <a:xfrm>
            <a:off x="375701" y="0"/>
            <a:ext cx="8768299" cy="812460"/>
          </a:xfrm>
        </p:spPr>
        <p:txBody>
          <a:bodyPr>
            <a:noAutofit/>
          </a:bodyPr>
          <a:lstStyle/>
          <a:p>
            <a:r>
              <a:rPr lang="en-US" dirty="0">
                <a:latin typeface="Franklin Gothic Medium Cond" panose="020B0606030402020204" pitchFamily="34" charset="0"/>
              </a:rPr>
              <a:t>Pilot Model: </a:t>
            </a:r>
            <a:r>
              <a:rPr lang="en-US" b="1" i="0" dirty="0">
                <a:latin typeface="Franklin Gothic Medium Cond" panose="020B0606030402020204" pitchFamily="34" charset="0"/>
              </a:rPr>
              <a:t>Consequences &amp; Subsequent Actions</a:t>
            </a:r>
          </a:p>
        </p:txBody>
      </p:sp>
      <p:grpSp>
        <p:nvGrpSpPr>
          <p:cNvPr id="15" name="Group 14">
            <a:extLst>
              <a:ext uri="{FF2B5EF4-FFF2-40B4-BE49-F238E27FC236}">
                <a16:creationId xmlns:a16="http://schemas.microsoft.com/office/drawing/2014/main" id="{C28A363C-1857-4297-BBDD-67022E7168E4}"/>
              </a:ext>
            </a:extLst>
          </p:cNvPr>
          <p:cNvGrpSpPr/>
          <p:nvPr/>
        </p:nvGrpSpPr>
        <p:grpSpPr>
          <a:xfrm>
            <a:off x="3695592" y="1227862"/>
            <a:ext cx="2997480" cy="3434157"/>
            <a:chOff x="1988072" y="2343225"/>
            <a:chExt cx="4865522" cy="5221650"/>
          </a:xfrm>
          <a:solidFill>
            <a:srgbClr val="CEE6F2"/>
          </a:solidFill>
          <a:effectLst>
            <a:outerShdw blurRad="50800" dist="38100" dir="5400000" algn="t" rotWithShape="0">
              <a:prstClr val="black">
                <a:alpha val="40000"/>
              </a:prstClr>
            </a:outerShdw>
          </a:effectLst>
        </p:grpSpPr>
        <p:sp>
          <p:nvSpPr>
            <p:cNvPr id="14" name="Rectangle 13">
              <a:extLst>
                <a:ext uri="{FF2B5EF4-FFF2-40B4-BE49-F238E27FC236}">
                  <a16:creationId xmlns:a16="http://schemas.microsoft.com/office/drawing/2014/main" id="{3277C38A-9873-44A9-875A-C952999CAC82}"/>
                </a:ext>
              </a:extLst>
            </p:cNvPr>
            <p:cNvSpPr/>
            <p:nvPr/>
          </p:nvSpPr>
          <p:spPr>
            <a:xfrm>
              <a:off x="1988072" y="2343225"/>
              <a:ext cx="4865522" cy="5221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09" hangingPunct="1"/>
              <a:endParaRPr lang="en-US" sz="1013" kern="1200">
                <a:solidFill>
                  <a:prstClr val="white"/>
                </a:solidFill>
                <a:latin typeface="Calibri" panose="020F0502020204030204"/>
              </a:endParaRPr>
            </a:p>
          </p:txBody>
        </p:sp>
        <p:sp>
          <p:nvSpPr>
            <p:cNvPr id="12" name="Text Box 14">
              <a:extLst>
                <a:ext uri="{FF2B5EF4-FFF2-40B4-BE49-F238E27FC236}">
                  <a16:creationId xmlns:a16="http://schemas.microsoft.com/office/drawing/2014/main" id="{1EC73445-DBDA-45A9-AFD7-1FBB18EAE64E}"/>
                </a:ext>
              </a:extLst>
            </p:cNvPr>
            <p:cNvSpPr txBox="1"/>
            <p:nvPr/>
          </p:nvSpPr>
          <p:spPr>
            <a:xfrm>
              <a:off x="2504833" y="2420718"/>
              <a:ext cx="4047158" cy="379666"/>
            </a:xfrm>
            <a:prstGeom prst="rect">
              <a:avLst/>
            </a:prstGeom>
            <a:grpFill/>
            <a:ln w="6350">
              <a:noFill/>
            </a:ln>
          </p:spPr>
          <p:txBody>
            <a:bodyPr rot="0" spcFirstLastPara="0" vert="horz" wrap="square" numCol="1" spcCol="0" rtlCol="0" fromWordArt="0" anchor="t" anchorCtr="0" forceAA="0" compatLnSpc="1">
              <a:prstTxWarp prst="textNoShape">
                <a:avLst/>
              </a:prstTxWarp>
            </a:bodyPr>
            <a:lstStyle/>
            <a:p>
              <a:pPr defTabSz="685709" hangingPunct="1">
                <a:lnSpc>
                  <a:spcPts val="1200"/>
                </a:lnSpc>
              </a:pPr>
              <a:r>
                <a:rPr lang="en-US" sz="1500" b="1"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Potential Consequences</a:t>
              </a:r>
              <a:endParaRPr lang="en-US" sz="900" kern="1200" dirty="0">
                <a:solidFill>
                  <a:prstClr val="black"/>
                </a:solidFill>
                <a:latin typeface="CG Times" panose="02020603050405020304" pitchFamily="18" charset="0"/>
                <a:ea typeface="Calibri" panose="020F0502020204030204" pitchFamily="34" charset="0"/>
                <a:cs typeface="Times New Roman" panose="02020603050405020304" pitchFamily="18" charset="0"/>
              </a:endParaRPr>
            </a:p>
          </p:txBody>
        </p:sp>
        <p:sp>
          <p:nvSpPr>
            <p:cNvPr id="13" name="Text Box 55">
              <a:extLst>
                <a:ext uri="{FF2B5EF4-FFF2-40B4-BE49-F238E27FC236}">
                  <a16:creationId xmlns:a16="http://schemas.microsoft.com/office/drawing/2014/main" id="{BB4DC71A-45A7-4CDC-8EA2-14D1CCDAEDCF}"/>
                </a:ext>
              </a:extLst>
            </p:cNvPr>
            <p:cNvSpPr txBox="1"/>
            <p:nvPr/>
          </p:nvSpPr>
          <p:spPr>
            <a:xfrm>
              <a:off x="1988073" y="2800384"/>
              <a:ext cx="4865521" cy="4483440"/>
            </a:xfrm>
            <a:prstGeom prst="rect">
              <a:avLst/>
            </a:prstGeom>
            <a:grpFill/>
            <a:ln w="6350">
              <a:noFill/>
            </a:ln>
          </p:spPr>
          <p:txBody>
            <a:bodyPr rot="0" spcFirstLastPara="0" vert="horz" wrap="square" numCol="1" spcCol="0" rtlCol="0" fromWordArt="0" anchor="t" anchorCtr="0" forceAA="0" compatLnSpc="1">
              <a:prstTxWarp prst="textNoShape">
                <a:avLst/>
              </a:prstTxWarp>
            </a:bodyPr>
            <a:lstStyle/>
            <a:p>
              <a:pPr marL="257168" indent="-257168" algn="l" defTabSz="685709" hangingPunct="1">
                <a:spcAft>
                  <a:spcPts val="900"/>
                </a:spcAft>
                <a:buFont typeface="Symbol" panose="05050102010706020507" pitchFamily="18" charset="2"/>
                <a:buChar char=""/>
              </a:pPr>
              <a:r>
                <a:rPr lang="en-US" sz="12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Mandatory School Official Training </a:t>
              </a:r>
              <a:endParaRPr lang="en-US" sz="900" kern="1200" dirty="0">
                <a:solidFill>
                  <a:prstClr val="black"/>
                </a:solidFill>
                <a:latin typeface="CG Times" panose="02020603050405020304" pitchFamily="18" charset="0"/>
                <a:ea typeface="Calibri" panose="020F0502020204030204" pitchFamily="34" charset="0"/>
                <a:cs typeface="Times New Roman" panose="02020603050405020304" pitchFamily="18" charset="0"/>
              </a:endParaRPr>
            </a:p>
            <a:p>
              <a:pPr marL="257168" indent="-257168" algn="l" defTabSz="685709" hangingPunct="1">
                <a:spcAft>
                  <a:spcPts val="900"/>
                </a:spcAft>
                <a:buFont typeface="Symbol" panose="05050102010706020507" pitchFamily="18" charset="2"/>
                <a:buChar char=""/>
              </a:pPr>
              <a:r>
                <a:rPr lang="en-US" sz="12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Require demonstration of improved performance on specified metrics within particular timeframe</a:t>
              </a:r>
              <a:endParaRPr lang="en-US" sz="900" kern="1200" dirty="0">
                <a:solidFill>
                  <a:prstClr val="black"/>
                </a:solidFill>
                <a:latin typeface="CG Times" panose="02020603050405020304" pitchFamily="18" charset="0"/>
                <a:ea typeface="Calibri" panose="020F0502020204030204" pitchFamily="34" charset="0"/>
                <a:cs typeface="Times New Roman" panose="02020603050405020304" pitchFamily="18" charset="0"/>
              </a:endParaRPr>
            </a:p>
            <a:p>
              <a:pPr marL="257168" indent="-257168" algn="l" defTabSz="685709" hangingPunct="1">
                <a:spcAft>
                  <a:spcPts val="900"/>
                </a:spcAft>
                <a:buFont typeface="Symbol" panose="05050102010706020507" pitchFamily="18" charset="2"/>
                <a:buChar char=""/>
              </a:pPr>
              <a:r>
                <a:rPr lang="en-US" sz="12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Program Suspension (i.e. disapprove New GI Bill® Enrollments)</a:t>
              </a:r>
              <a:endParaRPr lang="en-US" sz="900" kern="1200" dirty="0">
                <a:solidFill>
                  <a:prstClr val="black"/>
                </a:solidFill>
                <a:latin typeface="CG Times" panose="02020603050405020304" pitchFamily="18" charset="0"/>
                <a:ea typeface="Calibri" panose="020F0502020204030204" pitchFamily="34" charset="0"/>
                <a:cs typeface="Times New Roman" panose="02020603050405020304" pitchFamily="18" charset="0"/>
              </a:endParaRPr>
            </a:p>
            <a:p>
              <a:pPr marL="257168" indent="-257168" algn="l" defTabSz="685709" hangingPunct="1">
                <a:spcAft>
                  <a:spcPts val="900"/>
                </a:spcAft>
                <a:buFont typeface="Symbol" panose="05050102010706020507" pitchFamily="18" charset="2"/>
                <a:buChar char=""/>
              </a:pPr>
              <a:r>
                <a:rPr lang="en-US" sz="12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Withdrawal of Program (i.e. discontinue all GI Bill Payments)</a:t>
              </a:r>
              <a:endParaRPr lang="en-US" sz="900" kern="1200" dirty="0">
                <a:solidFill>
                  <a:prstClr val="black"/>
                </a:solidFill>
                <a:latin typeface="CG Times" panose="02020603050405020304" pitchFamily="18" charset="0"/>
                <a:ea typeface="Calibri" panose="020F0502020204030204" pitchFamily="34" charset="0"/>
                <a:cs typeface="Times New Roman" panose="02020603050405020304" pitchFamily="18" charset="0"/>
              </a:endParaRPr>
            </a:p>
            <a:p>
              <a:pPr marL="257168" indent="-257168" algn="l" defTabSz="685709" hangingPunct="1">
                <a:spcAft>
                  <a:spcPts val="900"/>
                </a:spcAft>
                <a:buFont typeface="Symbol" panose="05050102010706020507" pitchFamily="18" charset="2"/>
                <a:buChar char=""/>
              </a:pPr>
              <a:r>
                <a:rPr lang="en-US" sz="12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Continuation of GI Bill participation pending no further detrimental performance </a:t>
              </a:r>
              <a:endParaRPr lang="en-US" sz="900" kern="1200" dirty="0">
                <a:solidFill>
                  <a:prstClr val="black"/>
                </a:solidFill>
                <a:latin typeface="CG Times" panose="02020603050405020304" pitchFamily="18" charset="0"/>
                <a:ea typeface="Calibri" panose="020F0502020204030204" pitchFamily="34" charset="0"/>
                <a:cs typeface="Times New Roman" panose="02020603050405020304" pitchFamily="18" charset="0"/>
              </a:endParaRPr>
            </a:p>
            <a:p>
              <a:pPr marL="257168" indent="-257168" algn="l" defTabSz="685709" hangingPunct="1">
                <a:spcAft>
                  <a:spcPts val="900"/>
                </a:spcAft>
                <a:buFont typeface="Symbol" panose="05050102010706020507" pitchFamily="18" charset="2"/>
                <a:buChar char=""/>
              </a:pPr>
              <a:r>
                <a:rPr lang="en-US" sz="12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No corrective action required based on satisfactory SAA review</a:t>
              </a:r>
              <a:endParaRPr lang="en-US" sz="900" kern="1200" dirty="0">
                <a:solidFill>
                  <a:prstClr val="black"/>
                </a:solidFill>
                <a:latin typeface="CG Times" panose="02020603050405020304" pitchFamily="18" charset="0"/>
                <a:ea typeface="Calibri" panose="020F0502020204030204" pitchFamily="34" charset="0"/>
                <a:cs typeface="Times New Roman" panose="02020603050405020304" pitchFamily="18" charset="0"/>
              </a:endParaRPr>
            </a:p>
            <a:p>
              <a:pPr marL="171446" algn="just" defTabSz="685709" hangingPunct="1"/>
              <a:r>
                <a:rPr lang="en-US" sz="12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sz="900" kern="1200" dirty="0">
                <a:solidFill>
                  <a:prstClr val="black"/>
                </a:solidFill>
                <a:latin typeface="CG Times" panose="02020603050405020304" pitchFamily="18" charset="0"/>
                <a:ea typeface="Calibri" panose="020F0502020204030204" pitchFamily="34" charset="0"/>
                <a:cs typeface="Times New Roman" panose="02020603050405020304" pitchFamily="18" charset="0"/>
              </a:endParaRPr>
            </a:p>
            <a:p>
              <a:pPr marL="171446" algn="l" defTabSz="685709" hangingPunct="1"/>
              <a:r>
                <a:rPr lang="en-US" sz="1200" kern="1200" dirty="0">
                  <a:solidFill>
                    <a:prstClr val="black"/>
                  </a:solidFill>
                  <a:latin typeface="CG Times" panose="02020603050405020304" pitchFamily="18" charset="0"/>
                  <a:ea typeface="Calibri" panose="020F0502020204030204" pitchFamily="34" charset="0"/>
                  <a:cs typeface="Times New Roman" panose="02020603050405020304" pitchFamily="18" charset="0"/>
                </a:rPr>
                <a:t> </a:t>
              </a:r>
              <a:endParaRPr lang="en-US" sz="900" kern="1200" dirty="0">
                <a:solidFill>
                  <a:prstClr val="black"/>
                </a:solidFill>
                <a:latin typeface="CG Times" panose="02020603050405020304" pitchFamily="18" charset="0"/>
                <a:ea typeface="Calibri" panose="020F0502020204030204" pitchFamily="34"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9884D9-7C4A-4A80-BC9E-347BABBA07D5}"/>
              </a:ext>
            </a:extLst>
          </p:cNvPr>
          <p:cNvPicPr>
            <a:picLocks noChangeAspect="1"/>
          </p:cNvPicPr>
          <p:nvPr/>
        </p:nvPicPr>
        <p:blipFill>
          <a:blip r:embed="rId3"/>
          <a:stretch>
            <a:fillRect/>
          </a:stretch>
        </p:blipFill>
        <p:spPr>
          <a:xfrm>
            <a:off x="6781020" y="1227862"/>
            <a:ext cx="2190369" cy="3082756"/>
          </a:xfrm>
          <a:prstGeom prst="rect">
            <a:avLst/>
          </a:prstGeom>
        </p:spPr>
      </p:pic>
      <p:graphicFrame>
        <p:nvGraphicFramePr>
          <p:cNvPr id="9" name="Diagram 8">
            <a:extLst>
              <a:ext uri="{FF2B5EF4-FFF2-40B4-BE49-F238E27FC236}">
                <a16:creationId xmlns:a16="http://schemas.microsoft.com/office/drawing/2014/main" id="{2FD587C9-2BAA-46F5-9E0C-6290BE4E1ECD}"/>
              </a:ext>
            </a:extLst>
          </p:cNvPr>
          <p:cNvGraphicFramePr/>
          <p:nvPr/>
        </p:nvGraphicFramePr>
        <p:xfrm>
          <a:off x="252796" y="1227862"/>
          <a:ext cx="3063840" cy="33673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8791671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6E361A-CD1E-45B2-8C54-76714053E88E}"/>
              </a:ext>
            </a:extLst>
          </p:cNvPr>
          <p:cNvSpPr/>
          <p:nvPr/>
        </p:nvSpPr>
        <p:spPr>
          <a:xfrm>
            <a:off x="3549469" y="1210962"/>
            <a:ext cx="5396823" cy="3553693"/>
          </a:xfrm>
          <a:prstGeom prst="rect">
            <a:avLst/>
          </a:prstGeom>
          <a:solidFill>
            <a:srgbClr val="CEE6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E3228-ED2F-4F73-A8CF-7542D7591C76}"/>
              </a:ext>
            </a:extLst>
          </p:cNvPr>
          <p:cNvSpPr>
            <a:spLocks noGrp="1"/>
          </p:cNvSpPr>
          <p:nvPr>
            <p:ph type="title"/>
          </p:nvPr>
        </p:nvSpPr>
        <p:spPr>
          <a:xfrm>
            <a:off x="402997" y="0"/>
            <a:ext cx="8634323" cy="812460"/>
          </a:xfrm>
        </p:spPr>
        <p:txBody>
          <a:bodyPr>
            <a:noAutofit/>
          </a:bodyPr>
          <a:lstStyle/>
          <a:p>
            <a:r>
              <a:rPr lang="en-US" dirty="0">
                <a:latin typeface="Franklin Gothic Medium Cond" panose="020B0606030402020204" pitchFamily="34" charset="0"/>
              </a:rPr>
              <a:t>Comparing Compliance to Risk-based, Outcomes-focused Reviews</a:t>
            </a:r>
            <a:endParaRPr lang="en-US" b="1" i="0" dirty="0">
              <a:latin typeface="Franklin Gothic Medium Cond" panose="020B0606030402020204" pitchFamily="34" charset="0"/>
            </a:endParaRPr>
          </a:p>
        </p:txBody>
      </p:sp>
      <p:pic>
        <p:nvPicPr>
          <p:cNvPr id="5" name="Picture 4">
            <a:extLst>
              <a:ext uri="{FF2B5EF4-FFF2-40B4-BE49-F238E27FC236}">
                <a16:creationId xmlns:a16="http://schemas.microsoft.com/office/drawing/2014/main" id="{274A3605-BCB1-4A46-9F68-6631D569DB42}"/>
              </a:ext>
            </a:extLst>
          </p:cNvPr>
          <p:cNvPicPr>
            <a:picLocks noChangeAspect="1"/>
          </p:cNvPicPr>
          <p:nvPr/>
        </p:nvPicPr>
        <p:blipFill>
          <a:blip r:embed="rId3"/>
          <a:stretch>
            <a:fillRect/>
          </a:stretch>
        </p:blipFill>
        <p:spPr>
          <a:xfrm>
            <a:off x="3725498" y="1421426"/>
            <a:ext cx="5044764" cy="3132764"/>
          </a:xfrm>
          <a:prstGeom prst="rect">
            <a:avLst/>
          </a:prstGeom>
          <a:effectLst/>
        </p:spPr>
      </p:pic>
      <p:sp>
        <p:nvSpPr>
          <p:cNvPr id="8" name="TextBox 7">
            <a:extLst>
              <a:ext uri="{FF2B5EF4-FFF2-40B4-BE49-F238E27FC236}">
                <a16:creationId xmlns:a16="http://schemas.microsoft.com/office/drawing/2014/main" id="{17747245-4FF7-45AA-B760-2773B1F9D3F2}"/>
              </a:ext>
            </a:extLst>
          </p:cNvPr>
          <p:cNvSpPr txBox="1"/>
          <p:nvPr/>
        </p:nvSpPr>
        <p:spPr>
          <a:xfrm>
            <a:off x="469484" y="1356003"/>
            <a:ext cx="2806792" cy="3139321"/>
          </a:xfrm>
          <a:prstGeom prst="rect">
            <a:avLst/>
          </a:prstGeom>
          <a:solidFill>
            <a:srgbClr val="053367"/>
          </a:solidFill>
        </p:spPr>
        <p:txBody>
          <a:bodyPr wrap="square" rtlCol="0">
            <a:spAutoFit/>
          </a:bodyPr>
          <a:lstStyle/>
          <a:p>
            <a:pPr marL="0" marR="0" lvl="0" indent="0" defTabSz="309604" eaLnBrk="1" fontAlgn="auto" latinLnBrk="0" hangingPunct="1">
              <a:lnSpc>
                <a:spcPct val="100000"/>
              </a:lnSpc>
              <a:spcBef>
                <a:spcPts val="0"/>
              </a:spcBef>
              <a:spcAft>
                <a:spcPts val="0"/>
              </a:spcAft>
              <a:buClrTx/>
              <a:buSzTx/>
              <a:buFontTx/>
              <a:buNone/>
              <a:tabLst/>
              <a:defRPr/>
            </a:pPr>
            <a:r>
              <a:rPr kumimoji="0" lang="en-US" sz="1800" b="0" u="none" strike="noStrike" kern="0" cap="none" spc="0" normalizeH="0" baseline="0" noProof="0" dirty="0">
                <a:ln>
                  <a:noFill/>
                </a:ln>
                <a:solidFill>
                  <a:schemeClr val="bg1"/>
                </a:solidFill>
                <a:effectLst/>
                <a:uLnTx/>
                <a:uFillTx/>
                <a:latin typeface="+mn-lt"/>
                <a:cs typeface="Arial"/>
                <a:sym typeface="Lucida Grande"/>
              </a:rPr>
              <a:t>This approach identifies areas of concern that directly impact student veterans’ ability to complete programs and increase their earnings and provides a more effective process to judge if a school is posing a financial risk to both veterans and taxpayers.</a:t>
            </a:r>
          </a:p>
        </p:txBody>
      </p:sp>
    </p:spTree>
    <p:extLst>
      <p:ext uri="{BB962C8B-B14F-4D97-AF65-F5344CB8AC3E}">
        <p14:creationId xmlns:p14="http://schemas.microsoft.com/office/powerpoint/2010/main" val="378055699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7C10-B450-4290-A0BB-1B5650954A0D}"/>
              </a:ext>
            </a:extLst>
          </p:cNvPr>
          <p:cNvSpPr>
            <a:spLocks noGrp="1"/>
          </p:cNvSpPr>
          <p:nvPr>
            <p:ph type="title"/>
          </p:nvPr>
        </p:nvSpPr>
        <p:spPr/>
        <p:txBody>
          <a:bodyPr/>
          <a:lstStyle/>
          <a:p>
            <a:r>
              <a:rPr lang="en-US" dirty="0">
                <a:latin typeface="Franklin Gothic Medium Cond" panose="020B0606030402020204" pitchFamily="34" charset="0"/>
              </a:rPr>
              <a:t>How We Got Here – Need For Risk-Based Surveys</a:t>
            </a:r>
          </a:p>
        </p:txBody>
      </p:sp>
      <p:sp>
        <p:nvSpPr>
          <p:cNvPr id="3" name="Content Placeholder 2">
            <a:extLst>
              <a:ext uri="{FF2B5EF4-FFF2-40B4-BE49-F238E27FC236}">
                <a16:creationId xmlns:a16="http://schemas.microsoft.com/office/drawing/2014/main" id="{4781ECCE-88E1-4073-AE59-6C725FE32BB6}"/>
              </a:ext>
            </a:extLst>
          </p:cNvPr>
          <p:cNvSpPr>
            <a:spLocks noGrp="1"/>
          </p:cNvSpPr>
          <p:nvPr>
            <p:ph idx="1"/>
          </p:nvPr>
        </p:nvSpPr>
        <p:spPr>
          <a:xfrm>
            <a:off x="207523" y="1232917"/>
            <a:ext cx="8486825" cy="3531090"/>
          </a:xfrm>
        </p:spPr>
        <p:txBody>
          <a:bodyPr>
            <a:noAutofit/>
          </a:bodyPr>
          <a:lstStyle/>
          <a:p>
            <a:pPr>
              <a:defRPr/>
            </a:pPr>
            <a:r>
              <a:rPr lang="en-US" sz="1800" dirty="0">
                <a:solidFill>
                  <a:srgbClr val="04264D"/>
                </a:solidFill>
              </a:rPr>
              <a:t>Advocates and government watchdogs were concerned that the VA “compliance survey” did not prioritize SAA/VA resources and was not comprehensive enough. </a:t>
            </a:r>
          </a:p>
          <a:p>
            <a:pPr lvl="1">
              <a:buFont typeface="Courier New" panose="02070309020205020404" pitchFamily="49" charset="0"/>
              <a:buChar char="o"/>
              <a:defRPr/>
            </a:pPr>
            <a:r>
              <a:rPr lang="en-US" sz="1800" dirty="0">
                <a:solidFill>
                  <a:srgbClr val="04264D"/>
                </a:solidFill>
                <a:ea typeface="Times New Roman" panose="02020603050405020304" pitchFamily="18" charset="0"/>
              </a:rPr>
              <a:t>Concerns included failure to prioritize facilities: under investigation by federal and state regulators; engaged in misleading or deceptive recruiting practices; where student complaints indicated problems; not financially stable and facing collapse and closure.</a:t>
            </a:r>
          </a:p>
          <a:p>
            <a:pPr lvl="0">
              <a:defRPr/>
            </a:pPr>
            <a:r>
              <a:rPr kumimoji="0" lang="en-US" sz="1800" b="0" i="0" u="none" strike="noStrike" kern="1200" cap="none" spc="0" normalizeH="0" baseline="0" noProof="0" dirty="0">
                <a:ln>
                  <a:noFill/>
                </a:ln>
                <a:solidFill>
                  <a:srgbClr val="04264D"/>
                </a:solidFill>
                <a:effectLst/>
                <a:uLnTx/>
                <a:uFillTx/>
                <a:ea typeface="+mn-ea"/>
                <a:cs typeface="+mn-cs"/>
              </a:rPr>
              <a:t>Congress passed the </a:t>
            </a:r>
            <a:r>
              <a:rPr lang="en-US" sz="1800" dirty="0">
                <a:solidFill>
                  <a:srgbClr val="04264D"/>
                </a:solidFill>
                <a:effectLst/>
                <a:ea typeface="Times New Roman" panose="02020603050405020304" pitchFamily="18" charset="0"/>
              </a:rPr>
              <a:t>Harry W. </a:t>
            </a:r>
            <a:r>
              <a:rPr lang="en-US" sz="1800" dirty="0" err="1">
                <a:solidFill>
                  <a:srgbClr val="04264D"/>
                </a:solidFill>
                <a:effectLst/>
                <a:ea typeface="Times New Roman" panose="02020603050405020304" pitchFamily="18" charset="0"/>
              </a:rPr>
              <a:t>Colmery</a:t>
            </a:r>
            <a:r>
              <a:rPr lang="en-US" sz="1800" dirty="0">
                <a:solidFill>
                  <a:srgbClr val="04264D"/>
                </a:solidFill>
                <a:effectLst/>
                <a:ea typeface="Times New Roman" panose="02020603050405020304" pitchFamily="18" charset="0"/>
              </a:rPr>
              <a:t> Veterans Educational Assistance Act of 2017, known as the </a:t>
            </a:r>
            <a:r>
              <a:rPr lang="en-US" sz="1800" dirty="0" err="1">
                <a:solidFill>
                  <a:srgbClr val="04264D"/>
                </a:solidFill>
                <a:effectLst/>
                <a:ea typeface="Times New Roman" panose="02020603050405020304" pitchFamily="18" charset="0"/>
              </a:rPr>
              <a:t>Colmer</a:t>
            </a:r>
            <a:r>
              <a:rPr lang="en-US" sz="1800" dirty="0" err="1">
                <a:solidFill>
                  <a:srgbClr val="04264D"/>
                </a:solidFill>
                <a:ea typeface="Times New Roman" panose="02020603050405020304" pitchFamily="18" charset="0"/>
              </a:rPr>
              <a:t>y</a:t>
            </a:r>
            <a:r>
              <a:rPr lang="en-US" sz="1800" dirty="0">
                <a:solidFill>
                  <a:srgbClr val="04264D"/>
                </a:solidFill>
                <a:ea typeface="Times New Roman" panose="02020603050405020304" pitchFamily="18" charset="0"/>
              </a:rPr>
              <a:t> Act. </a:t>
            </a:r>
          </a:p>
          <a:p>
            <a:pPr lvl="1">
              <a:buFont typeface="Courier New" panose="02070309020205020404" pitchFamily="49" charset="0"/>
              <a:buChar char="o"/>
              <a:defRPr/>
            </a:pPr>
            <a:r>
              <a:rPr lang="en-US" sz="1800" dirty="0">
                <a:solidFill>
                  <a:srgbClr val="04264D"/>
                </a:solidFill>
                <a:ea typeface="Times New Roman" panose="02020603050405020304" pitchFamily="18" charset="0"/>
              </a:rPr>
              <a:t>Requires that State approving agencies evaluate the risk posed by currently GI Bill® approved schools by conducting risk-based surveys (RBS).  </a:t>
            </a:r>
            <a:endParaRPr kumimoji="0" lang="en-US" sz="1800" b="0" i="0" u="none" strike="noStrike" kern="1200" cap="none" spc="0" normalizeH="0" baseline="0" noProof="0" dirty="0">
              <a:ln>
                <a:noFill/>
              </a:ln>
              <a:solidFill>
                <a:srgbClr val="04264D"/>
              </a:solidFill>
              <a:effectLst/>
              <a:uLnTx/>
              <a:uFillTx/>
            </a:endParaRPr>
          </a:p>
          <a:p>
            <a:endParaRPr lang="en-US" dirty="0"/>
          </a:p>
        </p:txBody>
      </p:sp>
    </p:spTree>
    <p:extLst>
      <p:ext uri="{BB962C8B-B14F-4D97-AF65-F5344CB8AC3E}">
        <p14:creationId xmlns:p14="http://schemas.microsoft.com/office/powerpoint/2010/main" val="341399143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38E1BB-6865-4206-B4F6-533D28D9DAEF}"/>
              </a:ext>
            </a:extLst>
          </p:cNvPr>
          <p:cNvSpPr/>
          <p:nvPr/>
        </p:nvSpPr>
        <p:spPr>
          <a:xfrm>
            <a:off x="4047893" y="1037063"/>
            <a:ext cx="4962292" cy="3891776"/>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513B038-848B-472C-A5F3-9D71645F7473}"/>
              </a:ext>
            </a:extLst>
          </p:cNvPr>
          <p:cNvSpPr/>
          <p:nvPr/>
        </p:nvSpPr>
        <p:spPr>
          <a:xfrm>
            <a:off x="4202924" y="1226634"/>
            <a:ext cx="4652231" cy="3512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1">
            <a:extLst>
              <a:ext uri="{FF2B5EF4-FFF2-40B4-BE49-F238E27FC236}">
                <a16:creationId xmlns:a16="http://schemas.microsoft.com/office/drawing/2014/main" id="{D690C9FD-5F7C-44F7-AF56-30E0B0B65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195" y="1649242"/>
            <a:ext cx="4563023" cy="266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6BE3228-ED2F-4F73-A8CF-7542D7591C76}"/>
              </a:ext>
            </a:extLst>
          </p:cNvPr>
          <p:cNvSpPr>
            <a:spLocks noGrp="1"/>
          </p:cNvSpPr>
          <p:nvPr>
            <p:ph type="title"/>
          </p:nvPr>
        </p:nvSpPr>
        <p:spPr/>
        <p:txBody>
          <a:bodyPr>
            <a:normAutofit/>
          </a:bodyPr>
          <a:lstStyle/>
          <a:p>
            <a:r>
              <a:rPr lang="en-US" dirty="0">
                <a:latin typeface="Franklin Gothic Medium Cond" panose="020B0606030402020204" pitchFamily="34" charset="0"/>
              </a:rPr>
              <a:t>What We Learned: It Works</a:t>
            </a:r>
            <a:endParaRPr lang="en-US" b="1" i="0" dirty="0">
              <a:latin typeface="Franklin Gothic Medium Cond" panose="020B0606030402020204" pitchFamily="34" charset="0"/>
            </a:endParaRPr>
          </a:p>
        </p:txBody>
      </p:sp>
      <p:sp>
        <p:nvSpPr>
          <p:cNvPr id="3" name="Content Placeholder 2">
            <a:extLst>
              <a:ext uri="{FF2B5EF4-FFF2-40B4-BE49-F238E27FC236}">
                <a16:creationId xmlns:a16="http://schemas.microsoft.com/office/drawing/2014/main" id="{709995DF-F080-456E-9D0C-479B60E56320}"/>
              </a:ext>
            </a:extLst>
          </p:cNvPr>
          <p:cNvSpPr>
            <a:spLocks noGrp="1"/>
          </p:cNvSpPr>
          <p:nvPr>
            <p:ph idx="1"/>
          </p:nvPr>
        </p:nvSpPr>
        <p:spPr>
          <a:xfrm>
            <a:off x="133815" y="1146418"/>
            <a:ext cx="3914078" cy="3592851"/>
          </a:xfrm>
        </p:spPr>
        <p:txBody>
          <a:bodyPr>
            <a:noAutofit/>
          </a:bodyPr>
          <a:lstStyle/>
          <a:p>
            <a:pPr marL="285750" indent="-285750">
              <a:spcBef>
                <a:spcPts val="400"/>
              </a:spcBef>
              <a:spcAft>
                <a:spcPts val="400"/>
              </a:spcAft>
            </a:pPr>
            <a:r>
              <a:rPr lang="en-US" sz="1450" dirty="0">
                <a:solidFill>
                  <a:srgbClr val="04264D"/>
                </a:solidFill>
              </a:rPr>
              <a:t>Risk-based quality assurance would be a more impactful and cost-effective model</a:t>
            </a:r>
          </a:p>
          <a:p>
            <a:pPr marL="285750" indent="-285750">
              <a:spcBef>
                <a:spcPts val="400"/>
              </a:spcBef>
              <a:spcAft>
                <a:spcPts val="400"/>
              </a:spcAft>
            </a:pPr>
            <a:r>
              <a:rPr lang="en-US" sz="1450" dirty="0">
                <a:solidFill>
                  <a:srgbClr val="04264D"/>
                </a:solidFill>
              </a:rPr>
              <a:t>Strong support from the participating SAAs</a:t>
            </a:r>
          </a:p>
          <a:p>
            <a:pPr marL="285750" indent="-285750">
              <a:spcBef>
                <a:spcPts val="400"/>
              </a:spcBef>
              <a:spcAft>
                <a:spcPts val="400"/>
              </a:spcAft>
            </a:pPr>
            <a:r>
              <a:rPr lang="en-US" sz="1450" dirty="0">
                <a:solidFill>
                  <a:srgbClr val="04264D"/>
                </a:solidFill>
              </a:rPr>
              <a:t>Reviews identified areas of concern</a:t>
            </a:r>
          </a:p>
          <a:p>
            <a:pPr marL="285750" indent="-285750">
              <a:spcBef>
                <a:spcPts val="400"/>
              </a:spcBef>
              <a:spcAft>
                <a:spcPts val="400"/>
              </a:spcAft>
            </a:pPr>
            <a:r>
              <a:rPr lang="en-US" sz="1450" dirty="0">
                <a:solidFill>
                  <a:srgbClr val="04264D"/>
                </a:solidFill>
              </a:rPr>
              <a:t>Schools generally provided information in a timely manner</a:t>
            </a:r>
          </a:p>
          <a:p>
            <a:pPr marL="285750" indent="-285750">
              <a:spcBef>
                <a:spcPts val="400"/>
              </a:spcBef>
              <a:spcAft>
                <a:spcPts val="400"/>
              </a:spcAft>
            </a:pPr>
            <a:r>
              <a:rPr lang="en-US" sz="1450" dirty="0">
                <a:solidFill>
                  <a:srgbClr val="04264D"/>
                </a:solidFill>
              </a:rPr>
              <a:t>SAAs appreciated the ability to take a more comprehensive approach to review</a:t>
            </a:r>
          </a:p>
          <a:p>
            <a:pPr marL="285750" indent="-285750">
              <a:spcBef>
                <a:spcPts val="400"/>
              </a:spcBef>
              <a:spcAft>
                <a:spcPts val="400"/>
              </a:spcAft>
            </a:pPr>
            <a:r>
              <a:rPr lang="en-US" sz="1450" dirty="0">
                <a:solidFill>
                  <a:srgbClr val="04264D"/>
                </a:solidFill>
              </a:rPr>
              <a:t>Referrals to other agencies is new to most SAAs; they will need to build relationships with accreditors and other regulators</a:t>
            </a:r>
          </a:p>
          <a:p>
            <a:pPr marL="285750" indent="-285750">
              <a:spcBef>
                <a:spcPts val="400"/>
              </a:spcBef>
              <a:spcAft>
                <a:spcPts val="400"/>
              </a:spcAft>
            </a:pPr>
            <a:r>
              <a:rPr lang="en-US" sz="1450" dirty="0">
                <a:solidFill>
                  <a:srgbClr val="04264D"/>
                </a:solidFill>
              </a:rPr>
              <a:t>This model is scalable and replicable</a:t>
            </a:r>
          </a:p>
          <a:p>
            <a:pPr marL="285750" indent="-285750">
              <a:spcBef>
                <a:spcPts val="400"/>
              </a:spcBef>
              <a:spcAft>
                <a:spcPts val="400"/>
              </a:spcAft>
            </a:pPr>
            <a:r>
              <a:rPr lang="en-US" sz="1450" dirty="0">
                <a:solidFill>
                  <a:srgbClr val="04264D"/>
                </a:solidFill>
              </a:rPr>
              <a:t>It saves time and money for low-risk facilities</a:t>
            </a:r>
          </a:p>
          <a:p>
            <a:endParaRPr lang="en-US" sz="2400" dirty="0"/>
          </a:p>
          <a:p>
            <a:endParaRPr lang="en-US" dirty="0"/>
          </a:p>
        </p:txBody>
      </p:sp>
    </p:spTree>
    <p:extLst>
      <p:ext uri="{BB962C8B-B14F-4D97-AF65-F5344CB8AC3E}">
        <p14:creationId xmlns:p14="http://schemas.microsoft.com/office/powerpoint/2010/main" val="171203205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7FC9E9-3CAD-4A49-8FC9-ABB4446480F2}"/>
              </a:ext>
            </a:extLst>
          </p:cNvPr>
          <p:cNvSpPr/>
          <p:nvPr/>
        </p:nvSpPr>
        <p:spPr>
          <a:xfrm>
            <a:off x="3948558" y="1037063"/>
            <a:ext cx="4962292" cy="3968594"/>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9ECFCFC-99E1-485D-B9C5-CAF8558EC1F3}"/>
              </a:ext>
            </a:extLst>
          </p:cNvPr>
          <p:cNvSpPr/>
          <p:nvPr/>
        </p:nvSpPr>
        <p:spPr>
          <a:xfrm>
            <a:off x="4036015" y="1124146"/>
            <a:ext cx="4787379" cy="3794429"/>
          </a:xfrm>
          <a:prstGeom prst="rect">
            <a:avLst/>
          </a:prstGeom>
          <a:solidFill>
            <a:srgbClr val="053367"/>
          </a:solidFill>
          <a:ln w="38100">
            <a:solidFill>
              <a:srgbClr val="0533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CBDD3F5-0AD6-4D54-BC95-F7FF91010CAD}"/>
              </a:ext>
            </a:extLst>
          </p:cNvPr>
          <p:cNvSpPr/>
          <p:nvPr/>
        </p:nvSpPr>
        <p:spPr>
          <a:xfrm>
            <a:off x="3893339" y="1128667"/>
            <a:ext cx="4913804" cy="3808735"/>
          </a:xfrm>
          <a:prstGeom prst="rect">
            <a:avLst/>
          </a:prstGeom>
        </p:spPr>
        <p:txBody>
          <a:bodyPr wrap="square">
            <a:spAutoFit/>
          </a:bodyPr>
          <a:lstStyle/>
          <a:p>
            <a:pPr marL="173038" lvl="1" indent="0">
              <a:spcBef>
                <a:spcPts val="600"/>
              </a:spcBef>
            </a:pPr>
            <a:r>
              <a:rPr lang="en-US" sz="1400" b="1" i="1" dirty="0">
                <a:solidFill>
                  <a:schemeClr val="bg1"/>
                </a:solidFill>
                <a:latin typeface="Calibri" panose="020F0502020204030204" pitchFamily="34" charset="0"/>
                <a:cs typeface="Calibri" panose="020F0502020204030204" pitchFamily="34" charset="0"/>
              </a:rPr>
              <a:t>“This new type of review where we examine a wider range of data and information has resulted in me having conversations with the schools I oversee that I have never had before.”</a:t>
            </a:r>
            <a:endParaRPr lang="en-US" sz="1400" b="1" i="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marL="173038"/>
            <a:endParaRPr lang="en-US" sz="1050" b="1" i="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marL="173038" lvl="1" indent="0"/>
            <a:r>
              <a:rPr lang="en-US" sz="1400" b="1" i="1" dirty="0">
                <a:solidFill>
                  <a:schemeClr val="bg1"/>
                </a:solidFill>
                <a:latin typeface="Calibri" panose="020F0502020204030204" pitchFamily="34" charset="0"/>
                <a:cs typeface="Calibri" panose="020F0502020204030204" pitchFamily="34" charset="0"/>
              </a:rPr>
              <a:t>“When I think about compliance surveys compared to the new risk-based process, it felt like I had blinders on that I’ve finally been able to take off.”</a:t>
            </a:r>
            <a:endParaRPr lang="en-US" sz="1400" b="1" i="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marL="173038"/>
            <a:endParaRPr lang="en-US" sz="1050" b="1" i="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marL="173038" lvl="1" indent="0"/>
            <a:r>
              <a:rPr lang="en-US" sz="1400" b="1" i="1" dirty="0">
                <a:solidFill>
                  <a:schemeClr val="bg1"/>
                </a:solidFill>
                <a:latin typeface="Calibri" panose="020F0502020204030204" pitchFamily="34" charset="0"/>
                <a:cs typeface="Calibri" panose="020F0502020204030204" pitchFamily="34" charset="0"/>
              </a:rPr>
              <a:t>One school noted that questions asked were unlike accreditation—in a good way—and we looked at areas that are not covered in other reviews.</a:t>
            </a:r>
            <a:endParaRPr lang="en-US" sz="1400" b="1" i="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marL="173038"/>
            <a:endParaRPr lang="en-US" sz="1050" b="1" i="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marL="173038" lvl="1" indent="0"/>
            <a:r>
              <a:rPr lang="en-US" sz="1400" b="1" i="1" dirty="0">
                <a:solidFill>
                  <a:schemeClr val="bg1"/>
                </a:solidFill>
                <a:latin typeface="Calibri" panose="020F0502020204030204" pitchFamily="34" charset="0"/>
                <a:ea typeface="Times New Roman" panose="02020603050405020304" pitchFamily="18" charset="0"/>
                <a:cs typeface="Calibri" panose="020F0502020204030204" pitchFamily="34" charset="0"/>
              </a:rPr>
              <a:t>During this review risk-based surveys uncovered areas of concern that would not have been discovered in a compliance survey and highlighted best practices that served students well. Concerns were addressed by technical assistance on site or referred to other state/federal agencies. </a:t>
            </a:r>
          </a:p>
        </p:txBody>
      </p:sp>
      <p:sp>
        <p:nvSpPr>
          <p:cNvPr id="2" name="Title 1">
            <a:extLst>
              <a:ext uri="{FF2B5EF4-FFF2-40B4-BE49-F238E27FC236}">
                <a16:creationId xmlns:a16="http://schemas.microsoft.com/office/drawing/2014/main" id="{96BE3228-ED2F-4F73-A8CF-7542D7591C76}"/>
              </a:ext>
            </a:extLst>
          </p:cNvPr>
          <p:cNvSpPr>
            <a:spLocks noGrp="1"/>
          </p:cNvSpPr>
          <p:nvPr>
            <p:ph type="title"/>
          </p:nvPr>
        </p:nvSpPr>
        <p:spPr/>
        <p:txBody>
          <a:bodyPr>
            <a:normAutofit/>
          </a:bodyPr>
          <a:lstStyle/>
          <a:p>
            <a:r>
              <a:rPr lang="en-US" dirty="0">
                <a:latin typeface="Franklin Gothic Medium Cond" panose="020B0606030402020204" pitchFamily="34" charset="0"/>
              </a:rPr>
              <a:t>Response from the Pilot SAAs</a:t>
            </a:r>
            <a:endParaRPr lang="en-US" b="1" i="0" dirty="0">
              <a:latin typeface="Franklin Gothic Medium Cond" panose="020B0606030402020204" pitchFamily="34" charset="0"/>
            </a:endParaRPr>
          </a:p>
        </p:txBody>
      </p:sp>
      <p:sp>
        <p:nvSpPr>
          <p:cNvPr id="3" name="Content Placeholder 2">
            <a:extLst>
              <a:ext uri="{FF2B5EF4-FFF2-40B4-BE49-F238E27FC236}">
                <a16:creationId xmlns:a16="http://schemas.microsoft.com/office/drawing/2014/main" id="{B259076E-A6A6-43C4-B6F3-B18286F48E1E}"/>
              </a:ext>
            </a:extLst>
          </p:cNvPr>
          <p:cNvSpPr>
            <a:spLocks noGrp="1"/>
          </p:cNvSpPr>
          <p:nvPr>
            <p:ph idx="1"/>
          </p:nvPr>
        </p:nvSpPr>
        <p:spPr>
          <a:xfrm>
            <a:off x="267072" y="1173847"/>
            <a:ext cx="3526453" cy="3748161"/>
          </a:xfrm>
        </p:spPr>
        <p:txBody>
          <a:bodyPr/>
          <a:lstStyle/>
          <a:p>
            <a:pPr marL="285750" lvl="0" indent="-285750" defTabSz="309604" hangingPunct="0">
              <a:spcBef>
                <a:spcPts val="0"/>
              </a:spcBef>
              <a:spcAft>
                <a:spcPts val="0"/>
              </a:spcAft>
              <a:buClrTx/>
            </a:pPr>
            <a:r>
              <a:rPr lang="en-US" sz="1600" kern="0" dirty="0">
                <a:solidFill>
                  <a:srgbClr val="04264D"/>
                </a:solidFill>
                <a:sym typeface="Helvetica Neue UltraLight"/>
              </a:rPr>
              <a:t>The only parties that had first-hand accounts of the way the old process works and the new pilot model are the six pilot SAAs—and their feedback was overwhelmingly positive</a:t>
            </a:r>
          </a:p>
          <a:p>
            <a:pPr marL="285750" indent="-285750" defTabSz="309604" hangingPunct="0">
              <a:spcBef>
                <a:spcPts val="0"/>
              </a:spcBef>
              <a:spcAft>
                <a:spcPts val="0"/>
              </a:spcAft>
              <a:buClrTx/>
            </a:pPr>
            <a:endParaRPr lang="en-US" sz="1600" dirty="0">
              <a:solidFill>
                <a:srgbClr val="04264D"/>
              </a:solidFill>
            </a:endParaRPr>
          </a:p>
          <a:p>
            <a:pPr marL="285750" indent="-285750" defTabSz="309604" hangingPunct="0">
              <a:spcBef>
                <a:spcPts val="0"/>
              </a:spcBef>
              <a:spcAft>
                <a:spcPts val="0"/>
              </a:spcAft>
              <a:buClrTx/>
            </a:pPr>
            <a:r>
              <a:rPr lang="en-US" sz="1600" dirty="0">
                <a:solidFill>
                  <a:srgbClr val="04264D"/>
                </a:solidFill>
              </a:rPr>
              <a:t>This will be important in convincing other state actors, regulators, and oversight bodies to pursue a similar model, given that their peer regulators are such positive advocates of this type of model</a:t>
            </a:r>
          </a:p>
          <a:p>
            <a:pPr marL="285750" lvl="0" indent="-285750" defTabSz="309604" hangingPunct="0">
              <a:spcBef>
                <a:spcPts val="0"/>
              </a:spcBef>
              <a:spcAft>
                <a:spcPts val="0"/>
              </a:spcAft>
              <a:buClrTx/>
            </a:pPr>
            <a:endParaRPr lang="en-US" sz="1600" kern="0" dirty="0">
              <a:solidFill>
                <a:srgbClr val="000000"/>
              </a:solidFill>
              <a:sym typeface="Helvetica Neue UltraLight"/>
            </a:endParaRPr>
          </a:p>
          <a:p>
            <a:pPr marL="285750" lvl="0" indent="-285750" defTabSz="309604" hangingPunct="0">
              <a:spcBef>
                <a:spcPts val="0"/>
              </a:spcBef>
              <a:spcAft>
                <a:spcPts val="0"/>
              </a:spcAft>
              <a:buClrTx/>
            </a:pPr>
            <a:endParaRPr lang="en-US" sz="1600" kern="0" dirty="0">
              <a:solidFill>
                <a:srgbClr val="000000"/>
              </a:solidFill>
              <a:sym typeface="Helvetica Neue UltraLight"/>
            </a:endParaRPr>
          </a:p>
          <a:p>
            <a:endParaRPr lang="en-US" dirty="0"/>
          </a:p>
        </p:txBody>
      </p:sp>
    </p:spTree>
    <p:extLst>
      <p:ext uri="{BB962C8B-B14F-4D97-AF65-F5344CB8AC3E}">
        <p14:creationId xmlns:p14="http://schemas.microsoft.com/office/powerpoint/2010/main" val="144372284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3228-ED2F-4F73-A8CF-7542D7591C76}"/>
              </a:ext>
            </a:extLst>
          </p:cNvPr>
          <p:cNvSpPr>
            <a:spLocks noGrp="1"/>
          </p:cNvSpPr>
          <p:nvPr>
            <p:ph type="title"/>
          </p:nvPr>
        </p:nvSpPr>
        <p:spPr/>
        <p:txBody>
          <a:bodyPr>
            <a:normAutofit/>
          </a:bodyPr>
          <a:lstStyle/>
          <a:p>
            <a:r>
              <a:rPr lang="en-US" b="1" i="0" dirty="0">
                <a:latin typeface="Franklin Gothic Medium Cond" panose="020B0606030402020204" pitchFamily="34" charset="0"/>
              </a:rPr>
              <a:t>Impact and Next Steps</a:t>
            </a:r>
          </a:p>
        </p:txBody>
      </p:sp>
      <p:sp>
        <p:nvSpPr>
          <p:cNvPr id="5" name="TextBox 4">
            <a:extLst>
              <a:ext uri="{FF2B5EF4-FFF2-40B4-BE49-F238E27FC236}">
                <a16:creationId xmlns:a16="http://schemas.microsoft.com/office/drawing/2014/main" id="{A5BD0C07-0229-40A8-9F2C-63A87C432979}"/>
              </a:ext>
            </a:extLst>
          </p:cNvPr>
          <p:cNvSpPr txBox="1"/>
          <p:nvPr/>
        </p:nvSpPr>
        <p:spPr>
          <a:xfrm>
            <a:off x="254177" y="1070528"/>
            <a:ext cx="8635645" cy="4037003"/>
          </a:xfrm>
          <a:prstGeom prst="rect">
            <a:avLst/>
          </a:prstGeom>
          <a:noFill/>
        </p:spPr>
        <p:txBody>
          <a:bodyPr wrap="square" rtlCol="0">
            <a:spAutoFit/>
          </a:bodyPr>
          <a:lstStyle/>
          <a:p>
            <a:pPr marL="285750" indent="-285750" algn="l">
              <a:spcBef>
                <a:spcPts val="600"/>
              </a:spcBef>
              <a:spcAft>
                <a:spcPts val="600"/>
              </a:spcAft>
              <a:buFont typeface="Arial" panose="020B0604020202020204" pitchFamily="34" charset="0"/>
              <a:buChar char="•"/>
            </a:pPr>
            <a:r>
              <a:rPr lang="en-US" sz="1800" dirty="0">
                <a:solidFill>
                  <a:srgbClr val="04264D"/>
                </a:solidFill>
                <a:latin typeface="Calibri (Body)"/>
              </a:rPr>
              <a:t>Plans are to work with our VA partners to scale this model nationally so it is ready for national rollout in October 2022.</a:t>
            </a:r>
          </a:p>
          <a:p>
            <a:pPr marL="285750" indent="-285750" algn="l">
              <a:spcBef>
                <a:spcPts val="600"/>
              </a:spcBef>
              <a:spcAft>
                <a:spcPts val="600"/>
              </a:spcAft>
              <a:buFont typeface="Arial" panose="020B0604020202020204" pitchFamily="34" charset="0"/>
              <a:buChar char="•"/>
            </a:pPr>
            <a:r>
              <a:rPr lang="en-US" sz="1800" dirty="0">
                <a:solidFill>
                  <a:srgbClr val="04264D"/>
                </a:solidFill>
                <a:latin typeface="Calibri (Body)"/>
              </a:rPr>
              <a:t>A national database also needs to be prepared, as required by law to house RBS findings. </a:t>
            </a:r>
          </a:p>
          <a:p>
            <a:pPr marL="285750" indent="-285750" algn="l">
              <a:spcBef>
                <a:spcPts val="600"/>
              </a:spcBef>
              <a:spcAft>
                <a:spcPts val="600"/>
              </a:spcAft>
              <a:buFont typeface="Arial" panose="020B0604020202020204" pitchFamily="34" charset="0"/>
              <a:buChar char="•"/>
            </a:pPr>
            <a:r>
              <a:rPr lang="en-US" sz="1800" dirty="0">
                <a:solidFill>
                  <a:srgbClr val="04264D"/>
                </a:solidFill>
                <a:latin typeface="Calibri (Body)"/>
              </a:rPr>
              <a:t>SAAs required under law (October 2022) to no longer conduct compliance surveys, just risk based reviews; the pilot model and data evaluated fully comply with new statutory requirements spelled out in Isakson and Roe.</a:t>
            </a:r>
          </a:p>
          <a:p>
            <a:pPr marL="285750" lvl="5" indent="-285750" algn="l">
              <a:spcBef>
                <a:spcPts val="600"/>
              </a:spcBef>
              <a:spcAft>
                <a:spcPts val="600"/>
              </a:spcAft>
              <a:buFont typeface="Arial" panose="020B0604020202020204" pitchFamily="34" charset="0"/>
              <a:buChar char="•"/>
            </a:pPr>
            <a:r>
              <a:rPr lang="en-US" sz="1800" dirty="0">
                <a:solidFill>
                  <a:srgbClr val="04264D"/>
                </a:solidFill>
                <a:latin typeface="Calibri (Body)"/>
              </a:rPr>
              <a:t>Failure to cooperate with an SAA’s request for information is grounds for disapproval.</a:t>
            </a:r>
          </a:p>
          <a:p>
            <a:pPr marL="285750" lvl="5" indent="-285750" algn="l">
              <a:spcBef>
                <a:spcPts val="600"/>
              </a:spcBef>
              <a:spcAft>
                <a:spcPts val="600"/>
              </a:spcAft>
              <a:buFont typeface="Arial" panose="020B0604020202020204" pitchFamily="34" charset="0"/>
              <a:buChar char="•"/>
            </a:pPr>
            <a:r>
              <a:rPr lang="en-US" sz="1800" dirty="0">
                <a:solidFill>
                  <a:srgbClr val="04264D"/>
                </a:solidFill>
                <a:latin typeface="Calibri (Body)"/>
              </a:rPr>
              <a:t>Training and technical assistance will prepare SAAs and institutions. We are excited to execute the model this fall.</a:t>
            </a:r>
          </a:p>
          <a:p>
            <a:pPr marL="285750" lvl="5" indent="-285750" algn="l">
              <a:spcBef>
                <a:spcPts val="600"/>
              </a:spcBef>
              <a:spcAft>
                <a:spcPts val="600"/>
              </a:spcAft>
              <a:buFont typeface="Arial" panose="020B0604020202020204" pitchFamily="34" charset="0"/>
              <a:buChar char="•"/>
            </a:pPr>
            <a:r>
              <a:rPr lang="en-US" sz="1800" dirty="0">
                <a:solidFill>
                  <a:srgbClr val="04264D"/>
                </a:solidFill>
                <a:latin typeface="Calibri (Body)"/>
              </a:rPr>
              <a:t>Other federal agencies and state authorizers are interested in this model.</a:t>
            </a:r>
          </a:p>
        </p:txBody>
      </p:sp>
    </p:spTree>
    <p:extLst>
      <p:ext uri="{BB962C8B-B14F-4D97-AF65-F5344CB8AC3E}">
        <p14:creationId xmlns:p14="http://schemas.microsoft.com/office/powerpoint/2010/main" val="332465638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E84712-2D61-4088-9AA6-39F3EF282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2"/>
            <a:ext cx="9144000" cy="5148264"/>
          </a:xfrm>
          <a:prstGeom prst="rect">
            <a:avLst/>
          </a:prstGeom>
          <a:solidFill>
            <a:srgbClr val="203864">
              <a:alpha val="65098"/>
            </a:srgbClr>
          </a:solidFill>
          <a:ln>
            <a:noFill/>
          </a:ln>
        </p:spPr>
      </p:pic>
      <p:sp>
        <p:nvSpPr>
          <p:cNvPr id="4" name="Rectangle 3">
            <a:extLst>
              <a:ext uri="{FF2B5EF4-FFF2-40B4-BE49-F238E27FC236}">
                <a16:creationId xmlns:a16="http://schemas.microsoft.com/office/drawing/2014/main" id="{A0C2EA03-E830-4FF3-946D-ED0B3F212EFE}"/>
              </a:ext>
            </a:extLst>
          </p:cNvPr>
          <p:cNvSpPr/>
          <p:nvPr/>
        </p:nvSpPr>
        <p:spPr>
          <a:xfrm>
            <a:off x="756830" y="691401"/>
            <a:ext cx="7630341" cy="376546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9604" rtl="0" eaLnBrk="1" fontAlgn="auto" latinLnBrk="0" hangingPunct="0">
              <a:lnSpc>
                <a:spcPct val="100000"/>
              </a:lnSpc>
              <a:spcBef>
                <a:spcPts val="0"/>
              </a:spcBef>
              <a:spcAft>
                <a:spcPts val="0"/>
              </a:spcAft>
              <a:buClrTx/>
              <a:buSzTx/>
              <a:buFontTx/>
              <a:buNone/>
              <a:tabLst/>
              <a:defRPr/>
            </a:pPr>
            <a:endParaRPr kumimoji="0" lang="en-US" sz="2100" b="0" i="0" u="none" strike="noStrike" kern="0" cap="none" spc="0" normalizeH="0" baseline="0" noProof="0">
              <a:ln>
                <a:noFill/>
              </a:ln>
              <a:solidFill>
                <a:prstClr val="white"/>
              </a:solidFill>
              <a:effectLst/>
              <a:uLnTx/>
              <a:uFillTx/>
              <a:latin typeface="Calibri" panose="020F0502020204030204"/>
              <a:ea typeface="+mn-ea"/>
              <a:cs typeface="+mn-cs"/>
              <a:sym typeface="Helvetica Neue UltraLight"/>
            </a:endParaRPr>
          </a:p>
        </p:txBody>
      </p:sp>
      <p:sp>
        <p:nvSpPr>
          <p:cNvPr id="2" name="Title 1"/>
          <p:cNvSpPr>
            <a:spLocks noGrp="1"/>
          </p:cNvSpPr>
          <p:nvPr>
            <p:ph type="ctrTitle"/>
          </p:nvPr>
        </p:nvSpPr>
        <p:spPr>
          <a:xfrm>
            <a:off x="2404203" y="1787049"/>
            <a:ext cx="4335594" cy="1574164"/>
          </a:xfrm>
          <a:noFill/>
        </p:spPr>
        <p:txBody>
          <a:bodyPr anchor="ctr">
            <a:noAutofit/>
          </a:bodyPr>
          <a:lstStyle/>
          <a:p>
            <a:r>
              <a:rPr lang="en-US" sz="7200" dirty="0">
                <a:solidFill>
                  <a:srgbClr val="0A386D"/>
                </a:solidFill>
                <a:latin typeface="Franklin Gothic Medium Cond" panose="020B0606030402020204" pitchFamily="34" charset="0"/>
              </a:rPr>
              <a:t>Questions?</a:t>
            </a:r>
            <a:endParaRPr lang="en-US" sz="6600" dirty="0">
              <a:solidFill>
                <a:srgbClr val="0A386D"/>
              </a:solidFill>
              <a:latin typeface="Franklin Gothic Medium Cond" panose="020B0606030402020204" pitchFamily="34" charset="0"/>
            </a:endParaRPr>
          </a:p>
        </p:txBody>
      </p:sp>
    </p:spTree>
    <p:extLst>
      <p:ext uri="{BB962C8B-B14F-4D97-AF65-F5344CB8AC3E}">
        <p14:creationId xmlns:p14="http://schemas.microsoft.com/office/powerpoint/2010/main" val="387677481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3A33E7-1888-4054-A813-131FE6BA5649}"/>
              </a:ext>
            </a:extLst>
          </p:cNvPr>
          <p:cNvSpPr>
            <a:spLocks noGrp="1"/>
          </p:cNvSpPr>
          <p:nvPr>
            <p:ph type="title"/>
          </p:nvPr>
        </p:nvSpPr>
        <p:spPr/>
        <p:txBody>
          <a:bodyPr/>
          <a:lstStyle/>
          <a:p>
            <a:r>
              <a:rPr lang="en-US" dirty="0">
                <a:latin typeface="Franklin Gothic Medium Cond" panose="020B0606030402020204" pitchFamily="34" charset="0"/>
              </a:rPr>
              <a:t>Who This Work Impacts – Student Veterans and Taxpayers</a:t>
            </a:r>
          </a:p>
        </p:txBody>
      </p:sp>
      <p:sp>
        <p:nvSpPr>
          <p:cNvPr id="3" name="TextBox 2">
            <a:extLst>
              <a:ext uri="{FF2B5EF4-FFF2-40B4-BE49-F238E27FC236}">
                <a16:creationId xmlns:a16="http://schemas.microsoft.com/office/drawing/2014/main" id="{68A7AEF9-F4EB-4D43-81C2-6DB536BA1A8A}"/>
              </a:ext>
            </a:extLst>
          </p:cNvPr>
          <p:cNvSpPr txBox="1"/>
          <p:nvPr/>
        </p:nvSpPr>
        <p:spPr>
          <a:xfrm>
            <a:off x="397142" y="1776529"/>
            <a:ext cx="2518475" cy="1938992"/>
          </a:xfrm>
          <a:prstGeom prst="rect">
            <a:avLst/>
          </a:prstGeom>
          <a:noFill/>
        </p:spPr>
        <p:txBody>
          <a:bodyPr wrap="square" rtlCol="0">
            <a:spAutoFit/>
          </a:bodyPr>
          <a:lstStyle/>
          <a:p>
            <a:r>
              <a:rPr lang="en-US" sz="2400" dirty="0">
                <a:solidFill>
                  <a:schemeClr val="bg1"/>
                </a:solidFill>
                <a:latin typeface="+mn-lt"/>
              </a:rPr>
              <a:t>Military education benefits have increased and now total $14.3 billion per year</a:t>
            </a:r>
          </a:p>
        </p:txBody>
      </p:sp>
      <p:sp>
        <p:nvSpPr>
          <p:cNvPr id="11" name="Rectangle 10">
            <a:extLst>
              <a:ext uri="{FF2B5EF4-FFF2-40B4-BE49-F238E27FC236}">
                <a16:creationId xmlns:a16="http://schemas.microsoft.com/office/drawing/2014/main" id="{89657DEE-9B0D-4A14-A368-522E54DD2F7D}"/>
              </a:ext>
            </a:extLst>
          </p:cNvPr>
          <p:cNvSpPr/>
          <p:nvPr/>
        </p:nvSpPr>
        <p:spPr>
          <a:xfrm>
            <a:off x="0" y="1414752"/>
            <a:ext cx="9144000" cy="3200400"/>
          </a:xfrm>
          <a:prstGeom prst="rect">
            <a:avLst/>
          </a:prstGeom>
          <a:solidFill>
            <a:srgbClr val="B2D8EB">
              <a:alpha val="87843"/>
            </a:srgb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defTabSz="584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err="1">
              <a:ln>
                <a:noFill/>
              </a:ln>
              <a:solidFill>
                <a:srgbClr val="FFFFFF"/>
              </a:solidFill>
              <a:effectLst/>
              <a:uLnTx/>
              <a:uFillTx/>
              <a:latin typeface="Calibri" panose="020F0502020204030204"/>
            </a:endParaRPr>
          </a:p>
        </p:txBody>
      </p:sp>
      <p:grpSp>
        <p:nvGrpSpPr>
          <p:cNvPr id="24" name="Group 23">
            <a:extLst>
              <a:ext uri="{FF2B5EF4-FFF2-40B4-BE49-F238E27FC236}">
                <a16:creationId xmlns:a16="http://schemas.microsoft.com/office/drawing/2014/main" id="{7BCDB3B4-6E3A-4B09-B004-61DD8DFE5A19}"/>
              </a:ext>
            </a:extLst>
          </p:cNvPr>
          <p:cNvGrpSpPr/>
          <p:nvPr/>
        </p:nvGrpSpPr>
        <p:grpSpPr>
          <a:xfrm>
            <a:off x="38430" y="1557457"/>
            <a:ext cx="9052560" cy="2926080"/>
            <a:chOff x="152474" y="1572164"/>
            <a:chExt cx="8880661" cy="2897172"/>
          </a:xfrm>
        </p:grpSpPr>
        <p:sp>
          <p:nvSpPr>
            <p:cNvPr id="15" name="Oval 14">
              <a:extLst>
                <a:ext uri="{FF2B5EF4-FFF2-40B4-BE49-F238E27FC236}">
                  <a16:creationId xmlns:a16="http://schemas.microsoft.com/office/drawing/2014/main" id="{DD3A0FB8-78A9-434F-98F2-265909F7B0D2}"/>
                </a:ext>
              </a:extLst>
            </p:cNvPr>
            <p:cNvSpPr/>
            <p:nvPr/>
          </p:nvSpPr>
          <p:spPr>
            <a:xfrm>
              <a:off x="6136499" y="1572164"/>
              <a:ext cx="2896636" cy="2897172"/>
            </a:xfrm>
            <a:prstGeom prst="ellipse">
              <a:avLst/>
            </a:prstGeom>
            <a:ln>
              <a:noFill/>
            </a:ln>
            <a:effectLst>
              <a:outerShdw blurRad="50800" dist="38100" dir="5400000" algn="t"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6" name="Freeform: Shape 15">
              <a:extLst>
                <a:ext uri="{FF2B5EF4-FFF2-40B4-BE49-F238E27FC236}">
                  <a16:creationId xmlns:a16="http://schemas.microsoft.com/office/drawing/2014/main" id="{05130D31-4558-4C8F-97FF-84A0EACFD8D6}"/>
                </a:ext>
              </a:extLst>
            </p:cNvPr>
            <p:cNvSpPr/>
            <p:nvPr/>
          </p:nvSpPr>
          <p:spPr>
            <a:xfrm>
              <a:off x="6232676" y="1668754"/>
              <a:ext cx="2704281" cy="2703993"/>
            </a:xfrm>
            <a:custGeom>
              <a:avLst/>
              <a:gdLst>
                <a:gd name="connsiteX0" fmla="*/ 0 w 2704281"/>
                <a:gd name="connsiteY0" fmla="*/ 1351997 h 2703993"/>
                <a:gd name="connsiteX1" fmla="*/ 1352141 w 2704281"/>
                <a:gd name="connsiteY1" fmla="*/ 0 h 2703993"/>
                <a:gd name="connsiteX2" fmla="*/ 2704282 w 2704281"/>
                <a:gd name="connsiteY2" fmla="*/ 1351997 h 2703993"/>
                <a:gd name="connsiteX3" fmla="*/ 1352141 w 2704281"/>
                <a:gd name="connsiteY3" fmla="*/ 2703994 h 2703993"/>
                <a:gd name="connsiteX4" fmla="*/ 0 w 2704281"/>
                <a:gd name="connsiteY4" fmla="*/ 1351997 h 2703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4281" h="2703993">
                  <a:moveTo>
                    <a:pt x="0" y="1351997"/>
                  </a:moveTo>
                  <a:cubicBezTo>
                    <a:pt x="0" y="605310"/>
                    <a:pt x="605374" y="0"/>
                    <a:pt x="1352141" y="0"/>
                  </a:cubicBezTo>
                  <a:cubicBezTo>
                    <a:pt x="2098908" y="0"/>
                    <a:pt x="2704282" y="605310"/>
                    <a:pt x="2704282" y="1351997"/>
                  </a:cubicBezTo>
                  <a:cubicBezTo>
                    <a:pt x="2704282" y="2098684"/>
                    <a:pt x="2098908" y="2703994"/>
                    <a:pt x="1352141" y="2703994"/>
                  </a:cubicBezTo>
                  <a:cubicBezTo>
                    <a:pt x="605374" y="2703994"/>
                    <a:pt x="0" y="2098684"/>
                    <a:pt x="0" y="1351997"/>
                  </a:cubicBezTo>
                  <a:close/>
                </a:path>
              </a:pathLst>
            </a:custGeom>
            <a:solidFill>
              <a:schemeClr val="bg1"/>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8186" tIns="407947" rIns="408184" bIns="407948" numCol="1" spcCol="1270" anchor="ctr" anchorCtr="0">
              <a:noAutofit/>
            </a:bodyPr>
            <a:lstStyle/>
            <a:p>
              <a:pPr lvl="0" defTabSz="733425">
                <a:lnSpc>
                  <a:spcPct val="90000"/>
                </a:lnSpc>
                <a:spcBef>
                  <a:spcPct val="0"/>
                </a:spcBef>
                <a:spcAft>
                  <a:spcPct val="35000"/>
                </a:spcAft>
                <a:buClr>
                  <a:srgbClr val="44546A"/>
                </a:buClr>
                <a:buSzPct val="100000"/>
              </a:pPr>
              <a:r>
                <a:rPr lang="en-US" sz="1800" b="1" kern="1200" dirty="0">
                  <a:solidFill>
                    <a:srgbClr val="053367"/>
                  </a:solidFill>
                  <a:cs typeface="Calibri"/>
                  <a:sym typeface="Calibri"/>
                </a:rPr>
                <a:t>Enrollment in college using veteran education benefits totaled nearly one million students in FY2019</a:t>
              </a:r>
            </a:p>
          </p:txBody>
        </p:sp>
        <p:sp>
          <p:nvSpPr>
            <p:cNvPr id="17" name="Flowchart: Connector 16">
              <a:extLst>
                <a:ext uri="{FF2B5EF4-FFF2-40B4-BE49-F238E27FC236}">
                  <a16:creationId xmlns:a16="http://schemas.microsoft.com/office/drawing/2014/main" id="{8A5CF6FF-E85D-4093-AF75-F957FE84D547}"/>
                </a:ext>
              </a:extLst>
            </p:cNvPr>
            <p:cNvSpPr/>
            <p:nvPr/>
          </p:nvSpPr>
          <p:spPr>
            <a:xfrm>
              <a:off x="3146230" y="1575667"/>
              <a:ext cx="2889659" cy="2889659"/>
            </a:xfrm>
            <a:prstGeom prst="flowChartConnector">
              <a:avLst/>
            </a:prstGeom>
            <a:ln>
              <a:noFill/>
            </a:ln>
            <a:effectLst>
              <a:outerShdw blurRad="50800" dist="38100" dir="5400000" algn="t"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8" name="Freeform: Shape 17">
              <a:extLst>
                <a:ext uri="{FF2B5EF4-FFF2-40B4-BE49-F238E27FC236}">
                  <a16:creationId xmlns:a16="http://schemas.microsoft.com/office/drawing/2014/main" id="{F72A2C75-1D8A-467F-8A6D-41AC90F79458}"/>
                </a:ext>
              </a:extLst>
            </p:cNvPr>
            <p:cNvSpPr/>
            <p:nvPr/>
          </p:nvSpPr>
          <p:spPr>
            <a:xfrm>
              <a:off x="3238919" y="1668754"/>
              <a:ext cx="2704281" cy="2703993"/>
            </a:xfrm>
            <a:custGeom>
              <a:avLst/>
              <a:gdLst>
                <a:gd name="connsiteX0" fmla="*/ 0 w 2704281"/>
                <a:gd name="connsiteY0" fmla="*/ 1351997 h 2703993"/>
                <a:gd name="connsiteX1" fmla="*/ 1352141 w 2704281"/>
                <a:gd name="connsiteY1" fmla="*/ 0 h 2703993"/>
                <a:gd name="connsiteX2" fmla="*/ 2704282 w 2704281"/>
                <a:gd name="connsiteY2" fmla="*/ 1351997 h 2703993"/>
                <a:gd name="connsiteX3" fmla="*/ 1352141 w 2704281"/>
                <a:gd name="connsiteY3" fmla="*/ 2703994 h 2703993"/>
                <a:gd name="connsiteX4" fmla="*/ 0 w 2704281"/>
                <a:gd name="connsiteY4" fmla="*/ 1351997 h 2703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4281" h="2703993">
                  <a:moveTo>
                    <a:pt x="0" y="1351997"/>
                  </a:moveTo>
                  <a:cubicBezTo>
                    <a:pt x="0" y="605310"/>
                    <a:pt x="605374" y="0"/>
                    <a:pt x="1352141" y="0"/>
                  </a:cubicBezTo>
                  <a:cubicBezTo>
                    <a:pt x="2098908" y="0"/>
                    <a:pt x="2704282" y="605310"/>
                    <a:pt x="2704282" y="1351997"/>
                  </a:cubicBezTo>
                  <a:cubicBezTo>
                    <a:pt x="2704282" y="2098684"/>
                    <a:pt x="2098908" y="2703994"/>
                    <a:pt x="1352141" y="2703994"/>
                  </a:cubicBezTo>
                  <a:cubicBezTo>
                    <a:pt x="605374" y="2703994"/>
                    <a:pt x="0" y="2098684"/>
                    <a:pt x="0" y="1351997"/>
                  </a:cubicBezTo>
                  <a:close/>
                </a:path>
              </a:pathLst>
            </a:custGeom>
            <a:solidFill>
              <a:schemeClr val="bg1"/>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8186" tIns="407947" rIns="408184" bIns="407948" numCol="1" spcCol="1270" anchor="ctr" anchorCtr="0">
              <a:noAutofit/>
            </a:bodyPr>
            <a:lstStyle/>
            <a:p>
              <a:pPr lvl="0" defTabSz="733425">
                <a:lnSpc>
                  <a:spcPct val="90000"/>
                </a:lnSpc>
                <a:spcBef>
                  <a:spcPct val="0"/>
                </a:spcBef>
                <a:spcAft>
                  <a:spcPct val="35000"/>
                </a:spcAft>
                <a:buClr>
                  <a:srgbClr val="44546A"/>
                </a:buClr>
                <a:buSzPct val="100000"/>
              </a:pPr>
              <a:r>
                <a:rPr lang="en-US" sz="1800" b="1" kern="1200" dirty="0">
                  <a:solidFill>
                    <a:srgbClr val="053367"/>
                  </a:solidFill>
                  <a:cs typeface="Calibri"/>
                  <a:sym typeface="Calibri"/>
                </a:rPr>
                <a:t>18% of that money funds education for family members of eligible veterans</a:t>
              </a:r>
            </a:p>
          </p:txBody>
        </p:sp>
        <p:sp>
          <p:nvSpPr>
            <p:cNvPr id="19" name="Flowchart: Connector 18">
              <a:extLst>
                <a:ext uri="{FF2B5EF4-FFF2-40B4-BE49-F238E27FC236}">
                  <a16:creationId xmlns:a16="http://schemas.microsoft.com/office/drawing/2014/main" id="{4ED83BF0-AD44-4501-9160-BC5181011DAB}"/>
                </a:ext>
              </a:extLst>
            </p:cNvPr>
            <p:cNvSpPr/>
            <p:nvPr/>
          </p:nvSpPr>
          <p:spPr>
            <a:xfrm>
              <a:off x="152474" y="1575667"/>
              <a:ext cx="2889659" cy="2889659"/>
            </a:xfrm>
            <a:prstGeom prst="flowChartConnector">
              <a:avLst/>
            </a:prstGeom>
            <a:ln>
              <a:noFill/>
            </a:ln>
            <a:effectLst>
              <a:outerShdw blurRad="50800" dist="38100" dir="5400000" algn="t"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20" name="Freeform: Shape 19">
              <a:extLst>
                <a:ext uri="{FF2B5EF4-FFF2-40B4-BE49-F238E27FC236}">
                  <a16:creationId xmlns:a16="http://schemas.microsoft.com/office/drawing/2014/main" id="{5E3A518A-A974-4D5A-B753-B9329A1CC617}"/>
                </a:ext>
              </a:extLst>
            </p:cNvPr>
            <p:cNvSpPr/>
            <p:nvPr/>
          </p:nvSpPr>
          <p:spPr>
            <a:xfrm>
              <a:off x="231571" y="1668754"/>
              <a:ext cx="2704281" cy="2703993"/>
            </a:xfrm>
            <a:custGeom>
              <a:avLst/>
              <a:gdLst>
                <a:gd name="connsiteX0" fmla="*/ 0 w 2704281"/>
                <a:gd name="connsiteY0" fmla="*/ 1351997 h 2703993"/>
                <a:gd name="connsiteX1" fmla="*/ 1352141 w 2704281"/>
                <a:gd name="connsiteY1" fmla="*/ 0 h 2703993"/>
                <a:gd name="connsiteX2" fmla="*/ 2704282 w 2704281"/>
                <a:gd name="connsiteY2" fmla="*/ 1351997 h 2703993"/>
                <a:gd name="connsiteX3" fmla="*/ 1352141 w 2704281"/>
                <a:gd name="connsiteY3" fmla="*/ 2703994 h 2703993"/>
                <a:gd name="connsiteX4" fmla="*/ 0 w 2704281"/>
                <a:gd name="connsiteY4" fmla="*/ 1351997 h 2703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4281" h="2703993">
                  <a:moveTo>
                    <a:pt x="0" y="1351997"/>
                  </a:moveTo>
                  <a:cubicBezTo>
                    <a:pt x="0" y="605310"/>
                    <a:pt x="605374" y="0"/>
                    <a:pt x="1352141" y="0"/>
                  </a:cubicBezTo>
                  <a:cubicBezTo>
                    <a:pt x="2098908" y="0"/>
                    <a:pt x="2704282" y="605310"/>
                    <a:pt x="2704282" y="1351997"/>
                  </a:cubicBezTo>
                  <a:cubicBezTo>
                    <a:pt x="2704282" y="2098684"/>
                    <a:pt x="2098908" y="2703994"/>
                    <a:pt x="1352141" y="2703994"/>
                  </a:cubicBezTo>
                  <a:cubicBezTo>
                    <a:pt x="605374" y="2703994"/>
                    <a:pt x="0" y="2098684"/>
                    <a:pt x="0" y="1351997"/>
                  </a:cubicBezTo>
                  <a:close/>
                </a:path>
              </a:pathLst>
            </a:custGeom>
            <a:solidFill>
              <a:schemeClr val="bg1"/>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8185" tIns="407947" rIns="408185" bIns="407948" numCol="1" spcCol="1270" anchor="ctr" anchorCtr="0">
              <a:noAutofit/>
            </a:bodyPr>
            <a:lstStyle/>
            <a:p>
              <a:pPr lvl="0" defTabSz="733425">
                <a:lnSpc>
                  <a:spcPct val="90000"/>
                </a:lnSpc>
                <a:spcBef>
                  <a:spcPct val="0"/>
                </a:spcBef>
                <a:spcAft>
                  <a:spcPct val="35000"/>
                </a:spcAft>
                <a:buClr>
                  <a:srgbClr val="44546A"/>
                </a:buClr>
                <a:buSzPct val="100000"/>
              </a:pPr>
              <a:r>
                <a:rPr lang="en-US" sz="1800" b="1" kern="1200" dirty="0">
                  <a:solidFill>
                    <a:srgbClr val="053367"/>
                  </a:solidFill>
                  <a:cs typeface="Calibri"/>
                  <a:sym typeface="Calibri"/>
                </a:rPr>
                <a:t>Taxpayers invested $12 billion in educating and supporting student veterans in FY2019</a:t>
              </a:r>
            </a:p>
          </p:txBody>
        </p:sp>
      </p:grpSp>
    </p:spTree>
    <p:extLst>
      <p:ext uri="{BB962C8B-B14F-4D97-AF65-F5344CB8AC3E}">
        <p14:creationId xmlns:p14="http://schemas.microsoft.com/office/powerpoint/2010/main" val="357209482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6BE4-40A3-4368-BD95-784D27233F83}"/>
              </a:ext>
            </a:extLst>
          </p:cNvPr>
          <p:cNvSpPr>
            <a:spLocks noGrp="1"/>
          </p:cNvSpPr>
          <p:nvPr>
            <p:ph type="title"/>
          </p:nvPr>
        </p:nvSpPr>
        <p:spPr/>
        <p:txBody>
          <a:bodyPr>
            <a:normAutofit/>
          </a:bodyPr>
          <a:lstStyle/>
          <a:p>
            <a:r>
              <a:rPr lang="en-US" b="1" i="0" dirty="0">
                <a:latin typeface="Franklin Gothic Medium Cond" panose="020B0606030402020204" pitchFamily="34" charset="0"/>
              </a:rPr>
              <a:t>Dangers to Students From Risky Schools</a:t>
            </a:r>
          </a:p>
        </p:txBody>
      </p:sp>
      <p:sp>
        <p:nvSpPr>
          <p:cNvPr id="13" name="TextBox 12">
            <a:extLst>
              <a:ext uri="{FF2B5EF4-FFF2-40B4-BE49-F238E27FC236}">
                <a16:creationId xmlns:a16="http://schemas.microsoft.com/office/drawing/2014/main" id="{88EB8618-13F3-4937-B78E-EEED7ADE0BCE}"/>
              </a:ext>
            </a:extLst>
          </p:cNvPr>
          <p:cNvSpPr txBox="1"/>
          <p:nvPr/>
        </p:nvSpPr>
        <p:spPr>
          <a:xfrm>
            <a:off x="498678" y="1228834"/>
            <a:ext cx="8295462" cy="2785378"/>
          </a:xfrm>
          <a:prstGeom prst="rect">
            <a:avLst/>
          </a:prstGeom>
          <a:noFill/>
        </p:spPr>
        <p:txBody>
          <a:bodyPr wrap="square">
            <a:spAutoFit/>
          </a:bodyPr>
          <a:lstStyle/>
          <a:p>
            <a:pPr algn="l">
              <a:spcBef>
                <a:spcPts val="600"/>
              </a:spcBef>
            </a:pPr>
            <a:r>
              <a:rPr lang="en-US" sz="2000" dirty="0">
                <a:solidFill>
                  <a:srgbClr val="04264D"/>
                </a:solidFill>
                <a:latin typeface="+mn-lt"/>
                <a:ea typeface="Times New Roman" panose="02020603050405020304" pitchFamily="18" charset="0"/>
              </a:rPr>
              <a:t>Large schools closing without warning have made big headlines the past several years—but schools can harm students in less obvious ways:</a:t>
            </a:r>
          </a:p>
          <a:p>
            <a:pPr marL="342900" lvl="0" indent="-342900" algn="l">
              <a:spcBef>
                <a:spcPts val="600"/>
              </a:spcBef>
              <a:buFont typeface="Arial" panose="020B0604020202020204" pitchFamily="34" charset="0"/>
              <a:buChar char="•"/>
            </a:pPr>
            <a:r>
              <a:rPr lang="en-US" sz="2000" dirty="0">
                <a:solidFill>
                  <a:srgbClr val="04264D"/>
                </a:solidFill>
                <a:latin typeface="+mn-lt"/>
                <a:ea typeface="Times New Roman" panose="02020603050405020304" pitchFamily="18" charset="0"/>
              </a:rPr>
              <a:t>More than half of institutions left the majority of their students earning less than $28,000—the typical salary of a high school graduate.</a:t>
            </a:r>
            <a:endParaRPr lang="en-US" sz="2000" dirty="0">
              <a:solidFill>
                <a:srgbClr val="04264D"/>
              </a:solidFill>
              <a:latin typeface="+mn-lt"/>
              <a:ea typeface="Calibri" panose="020F0502020204030204" pitchFamily="34" charset="0"/>
            </a:endParaRPr>
          </a:p>
          <a:p>
            <a:pPr marL="342900" lvl="0" indent="-342900" algn="l">
              <a:spcBef>
                <a:spcPts val="600"/>
              </a:spcBef>
              <a:buFont typeface="Arial" panose="020B0604020202020204" pitchFamily="34" charset="0"/>
              <a:buChar char="•"/>
            </a:pPr>
            <a:r>
              <a:rPr lang="en-US" sz="2000" dirty="0">
                <a:solidFill>
                  <a:srgbClr val="04264D"/>
                </a:solidFill>
                <a:latin typeface="+mn-lt"/>
                <a:ea typeface="Times New Roman" panose="02020603050405020304" pitchFamily="18" charset="0"/>
              </a:rPr>
              <a:t>More than 1,800 institutions graduate less than 50% of their students, even after eight years. </a:t>
            </a:r>
          </a:p>
          <a:p>
            <a:pPr marL="342900" lvl="0" indent="-342900" algn="l">
              <a:spcBef>
                <a:spcPts val="600"/>
              </a:spcBef>
              <a:buFont typeface="Arial" panose="020B0604020202020204" pitchFamily="34" charset="0"/>
              <a:buChar char="•"/>
            </a:pPr>
            <a:r>
              <a:rPr lang="en-US" sz="2000" dirty="0">
                <a:solidFill>
                  <a:srgbClr val="04264D"/>
                </a:solidFill>
                <a:latin typeface="+mn-lt"/>
                <a:ea typeface="Times New Roman" panose="02020603050405020304" pitchFamily="18" charset="0"/>
              </a:rPr>
              <a:t>Some are particularly low-performing: More than 500 institutions leave 75% of students without any certificate or degree.</a:t>
            </a:r>
          </a:p>
        </p:txBody>
      </p:sp>
    </p:spTree>
    <p:extLst>
      <p:ext uri="{BB962C8B-B14F-4D97-AF65-F5344CB8AC3E}">
        <p14:creationId xmlns:p14="http://schemas.microsoft.com/office/powerpoint/2010/main" val="289356708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6BE4-40A3-4368-BD95-784D27233F83}"/>
              </a:ext>
            </a:extLst>
          </p:cNvPr>
          <p:cNvSpPr>
            <a:spLocks noGrp="1"/>
          </p:cNvSpPr>
          <p:nvPr>
            <p:ph type="title"/>
          </p:nvPr>
        </p:nvSpPr>
        <p:spPr/>
        <p:txBody>
          <a:bodyPr>
            <a:normAutofit/>
          </a:bodyPr>
          <a:lstStyle/>
          <a:p>
            <a:r>
              <a:rPr lang="en-US" b="1" i="0" dirty="0">
                <a:latin typeface="Franklin Gothic Medium Cond" panose="020B0606030402020204" pitchFamily="34" charset="0"/>
              </a:rPr>
              <a:t>The State Approving Agencies</a:t>
            </a:r>
          </a:p>
        </p:txBody>
      </p:sp>
      <p:sp>
        <p:nvSpPr>
          <p:cNvPr id="13" name="TextBox 12">
            <a:extLst>
              <a:ext uri="{FF2B5EF4-FFF2-40B4-BE49-F238E27FC236}">
                <a16:creationId xmlns:a16="http://schemas.microsoft.com/office/drawing/2014/main" id="{88EB8618-13F3-4937-B78E-EEED7ADE0BCE}"/>
              </a:ext>
            </a:extLst>
          </p:cNvPr>
          <p:cNvSpPr txBox="1"/>
          <p:nvPr/>
        </p:nvSpPr>
        <p:spPr>
          <a:xfrm>
            <a:off x="402996" y="1094364"/>
            <a:ext cx="8593085" cy="3580467"/>
          </a:xfrm>
          <a:prstGeom prst="rect">
            <a:avLst/>
          </a:prstGeom>
          <a:noFill/>
        </p:spPr>
        <p:txBody>
          <a:bodyPr wrap="square">
            <a:spAutoFit/>
          </a:bodyPr>
          <a:lstStyle/>
          <a:p>
            <a:pPr marL="285750" indent="-285750" algn="l">
              <a:buFont typeface="Arial" panose="020B0604020202020204" pitchFamily="34" charset="0"/>
              <a:buChar char="•"/>
            </a:pPr>
            <a:r>
              <a:rPr lang="en-US" sz="2000" dirty="0">
                <a:solidFill>
                  <a:srgbClr val="04264D"/>
                </a:solidFill>
                <a:latin typeface="+mn-lt"/>
                <a:cs typeface="Calibri" panose="020F0502020204030204" pitchFamily="34" charset="0"/>
              </a:rPr>
              <a:t>State Approving Agencies (SAAs) are responsible for the review and approval of higher education institutions. </a:t>
            </a:r>
          </a:p>
          <a:p>
            <a:pPr marL="285750" indent="-285750" algn="l">
              <a:buFont typeface="Arial" panose="020B0604020202020204" pitchFamily="34" charset="0"/>
              <a:buChar char="•"/>
            </a:pPr>
            <a:r>
              <a:rPr lang="en-US" sz="2000" b="0" i="0" dirty="0">
                <a:solidFill>
                  <a:srgbClr val="04264D"/>
                </a:solidFill>
                <a:effectLst/>
                <a:latin typeface="+mn-lt"/>
                <a:cs typeface="Calibri" panose="020F0502020204030204" pitchFamily="34" charset="0"/>
              </a:rPr>
              <a:t>SAAs are </a:t>
            </a:r>
            <a:r>
              <a:rPr lang="en-US" sz="2000" dirty="0">
                <a:solidFill>
                  <a:srgbClr val="04264D"/>
                </a:solidFill>
                <a:latin typeface="+mn-lt"/>
                <a:cs typeface="Calibri" panose="020F0502020204030204" pitchFamily="34" charset="0"/>
              </a:rPr>
              <a:t>state agencies that operate under </a:t>
            </a:r>
            <a:r>
              <a:rPr lang="en-US" sz="2000" b="0" i="0" dirty="0">
                <a:solidFill>
                  <a:srgbClr val="04264D"/>
                </a:solidFill>
                <a:effectLst/>
                <a:latin typeface="+mn-lt"/>
                <a:cs typeface="Calibri" panose="020F0502020204030204" pitchFamily="34" charset="0"/>
              </a:rPr>
              <a:t>contract with VA to oversee schools </a:t>
            </a:r>
            <a:r>
              <a:rPr lang="en-US" sz="2000" dirty="0">
                <a:solidFill>
                  <a:srgbClr val="04264D"/>
                </a:solidFill>
                <a:latin typeface="+mn-lt"/>
                <a:cs typeface="Calibri" panose="020F0502020204030204" pitchFamily="34" charset="0"/>
              </a:rPr>
              <a:t>through compliance surveys</a:t>
            </a:r>
            <a:endParaRPr lang="en-US" sz="2000" b="0" i="0" dirty="0">
              <a:solidFill>
                <a:srgbClr val="04264D"/>
              </a:solidFill>
              <a:effectLst/>
              <a:latin typeface="+mn-lt"/>
              <a:cs typeface="Calibri" panose="020F0502020204030204" pitchFamily="34" charset="0"/>
            </a:endParaRPr>
          </a:p>
          <a:p>
            <a:pPr marL="285750" indent="-285750" algn="l">
              <a:buFont typeface="Arial" panose="020B0604020202020204" pitchFamily="34" charset="0"/>
              <a:buChar char="•"/>
            </a:pPr>
            <a:r>
              <a:rPr lang="en-US" sz="2000" dirty="0">
                <a:solidFill>
                  <a:srgbClr val="04264D"/>
                </a:solidFill>
                <a:latin typeface="+mn-lt"/>
                <a:ea typeface="Times New Roman" panose="02020603050405020304" pitchFamily="18" charset="0"/>
                <a:cs typeface="Calibri" panose="020F0502020204030204" pitchFamily="34" charset="0"/>
              </a:rPr>
              <a:t>Concerns from advocates and some in the VA on effectiveness of these surveys</a:t>
            </a:r>
          </a:p>
          <a:p>
            <a:pPr marL="285750" indent="-285750" algn="l">
              <a:buFont typeface="Arial" panose="020B0604020202020204" pitchFamily="34" charset="0"/>
              <a:buChar char="•"/>
            </a:pPr>
            <a:r>
              <a:rPr lang="en-US" sz="2000" dirty="0">
                <a:solidFill>
                  <a:srgbClr val="04264D"/>
                </a:solidFill>
                <a:latin typeface="+mn-lt"/>
                <a:ea typeface="Times New Roman" panose="02020603050405020304" pitchFamily="18" charset="0"/>
                <a:cs typeface="Calibri" panose="020F0502020204030204" pitchFamily="34" charset="0"/>
              </a:rPr>
              <a:t>The </a:t>
            </a:r>
            <a:r>
              <a:rPr lang="en-US" sz="2000" dirty="0" err="1">
                <a:solidFill>
                  <a:srgbClr val="04264D"/>
                </a:solidFill>
                <a:latin typeface="+mn-lt"/>
                <a:ea typeface="Times New Roman" panose="02020603050405020304" pitchFamily="18" charset="0"/>
                <a:cs typeface="Calibri" panose="020F0502020204030204" pitchFamily="34" charset="0"/>
              </a:rPr>
              <a:t>Colmery</a:t>
            </a:r>
            <a:r>
              <a:rPr lang="en-US" sz="2000" dirty="0">
                <a:solidFill>
                  <a:srgbClr val="04264D"/>
                </a:solidFill>
                <a:latin typeface="+mn-lt"/>
                <a:ea typeface="Times New Roman" panose="02020603050405020304" pitchFamily="18" charset="0"/>
                <a:cs typeface="Calibri" panose="020F0502020204030204" pitchFamily="34" charset="0"/>
              </a:rPr>
              <a:t> Act in 2017 instituted risk-based reviews, but limited progress was made in the following years</a:t>
            </a:r>
          </a:p>
          <a:p>
            <a:pPr marL="285750" indent="-285750" algn="l">
              <a:spcBef>
                <a:spcPts val="800"/>
              </a:spcBef>
              <a:spcAft>
                <a:spcPts val="1600"/>
              </a:spcAft>
              <a:buFont typeface="Arial" panose="020B0604020202020204" pitchFamily="34" charset="0"/>
              <a:buChar char="•"/>
            </a:pPr>
            <a:r>
              <a:rPr lang="en-US" sz="2000" dirty="0">
                <a:solidFill>
                  <a:srgbClr val="04264D"/>
                </a:solidFill>
                <a:latin typeface="+mn-lt"/>
              </a:rPr>
              <a:t>Johnny Isakson and David P. Roe, M.D. Veterans Health Care and Benefits Improvement Act of 2020 passed at the end of the Trump Administration integrated key elements into federal law.  Set the bar for Risk Based Surveys.</a:t>
            </a:r>
          </a:p>
        </p:txBody>
      </p:sp>
    </p:spTree>
    <p:extLst>
      <p:ext uri="{BB962C8B-B14F-4D97-AF65-F5344CB8AC3E}">
        <p14:creationId xmlns:p14="http://schemas.microsoft.com/office/powerpoint/2010/main" val="260700733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3228-ED2F-4F73-A8CF-7542D7591C76}"/>
              </a:ext>
            </a:extLst>
          </p:cNvPr>
          <p:cNvSpPr>
            <a:spLocks noGrp="1"/>
          </p:cNvSpPr>
          <p:nvPr>
            <p:ph type="title"/>
          </p:nvPr>
        </p:nvSpPr>
        <p:spPr/>
        <p:txBody>
          <a:bodyPr>
            <a:normAutofit/>
          </a:bodyPr>
          <a:lstStyle/>
          <a:p>
            <a:r>
              <a:rPr lang="en-US" b="1" i="0" dirty="0">
                <a:latin typeface="Franklin Gothic Medium Cond" panose="020B0606030402020204" pitchFamily="34" charset="0"/>
              </a:rPr>
              <a:t>Where We Ar</a:t>
            </a:r>
            <a:r>
              <a:rPr lang="en-US" dirty="0">
                <a:latin typeface="Franklin Gothic Medium Cond" panose="020B0606030402020204" pitchFamily="34" charset="0"/>
              </a:rPr>
              <a:t>e At and Where We Are Going</a:t>
            </a:r>
            <a:endParaRPr lang="en-US" b="1" i="0" dirty="0">
              <a:latin typeface="Franklin Gothic Medium Cond" panose="020B0606030402020204" pitchFamily="34" charset="0"/>
            </a:endParaRPr>
          </a:p>
        </p:txBody>
      </p:sp>
      <p:sp>
        <p:nvSpPr>
          <p:cNvPr id="5" name="TextBox 4">
            <a:extLst>
              <a:ext uri="{FF2B5EF4-FFF2-40B4-BE49-F238E27FC236}">
                <a16:creationId xmlns:a16="http://schemas.microsoft.com/office/drawing/2014/main" id="{A5BD0C07-0229-40A8-9F2C-63A87C432979}"/>
              </a:ext>
            </a:extLst>
          </p:cNvPr>
          <p:cNvSpPr txBox="1"/>
          <p:nvPr/>
        </p:nvSpPr>
        <p:spPr>
          <a:xfrm>
            <a:off x="254177" y="1164657"/>
            <a:ext cx="8004451" cy="3354765"/>
          </a:xfrm>
          <a:prstGeom prst="rect">
            <a:avLst/>
          </a:prstGeom>
          <a:noFill/>
        </p:spPr>
        <p:txBody>
          <a:bodyPr wrap="square" rtlCol="0">
            <a:spAutoFit/>
          </a:bodyPr>
          <a:lstStyle/>
          <a:p>
            <a:pPr marL="285750" indent="-285750" algn="l">
              <a:spcBef>
                <a:spcPts val="600"/>
              </a:spcBef>
              <a:spcAft>
                <a:spcPts val="600"/>
              </a:spcAft>
              <a:buFont typeface="Arial" panose="020B0604020202020204" pitchFamily="34" charset="0"/>
              <a:buChar char="•"/>
            </a:pPr>
            <a:r>
              <a:rPr lang="en-US" sz="1800" dirty="0">
                <a:solidFill>
                  <a:srgbClr val="04264D"/>
                </a:solidFill>
                <a:latin typeface="Calibri (Body)"/>
              </a:rPr>
              <a:t>Progress/need recognized by Congress in a new statute</a:t>
            </a:r>
          </a:p>
          <a:p>
            <a:pPr marL="285750" indent="-285750" algn="l">
              <a:spcBef>
                <a:spcPts val="600"/>
              </a:spcBef>
              <a:spcAft>
                <a:spcPts val="600"/>
              </a:spcAft>
              <a:buFont typeface="Arial" panose="020B0604020202020204" pitchFamily="34" charset="0"/>
              <a:buChar char="•"/>
            </a:pPr>
            <a:r>
              <a:rPr lang="en-US" sz="1800" dirty="0">
                <a:solidFill>
                  <a:srgbClr val="04264D"/>
                </a:solidFill>
                <a:latin typeface="Calibri (Body)"/>
              </a:rPr>
              <a:t>Johnny Isakson and David P. Roe, M.D. Veterans Health Care and Benefits Improvement Act of 2020 passed at the end of the Trump Administration </a:t>
            </a:r>
          </a:p>
          <a:p>
            <a:pPr marL="285750" lvl="5" indent="-285750" algn="l">
              <a:spcBef>
                <a:spcPts val="600"/>
              </a:spcBef>
              <a:spcAft>
                <a:spcPts val="600"/>
              </a:spcAft>
              <a:buFont typeface="Arial" panose="020B0604020202020204" pitchFamily="34" charset="0"/>
              <a:buChar char="•"/>
            </a:pPr>
            <a:r>
              <a:rPr lang="en-US" sz="1800" dirty="0">
                <a:solidFill>
                  <a:srgbClr val="04264D"/>
                </a:solidFill>
                <a:latin typeface="Calibri (Body)"/>
              </a:rPr>
              <a:t>The Secretary and the SAAs must work in partnership to develop a risk-based survey (RBS) </a:t>
            </a:r>
          </a:p>
          <a:p>
            <a:pPr marL="285750" lvl="5" indent="-285750" algn="l">
              <a:spcBef>
                <a:spcPts val="800"/>
              </a:spcBef>
              <a:spcAft>
                <a:spcPts val="1600"/>
              </a:spcAft>
              <a:buFont typeface="Arial" panose="020B0604020202020204" pitchFamily="34" charset="0"/>
              <a:buChar char="•"/>
            </a:pPr>
            <a:r>
              <a:rPr lang="en-US" sz="1800" dirty="0">
                <a:solidFill>
                  <a:srgbClr val="04264D"/>
                </a:solidFill>
                <a:latin typeface="Calibri (Body)"/>
              </a:rPr>
              <a:t>SAAs required under law to no longer conduct compliance surveys, just risk- based reviews, effective October 2022; the pilot model and data evaluated fully comply with new statutory requirements</a:t>
            </a:r>
          </a:p>
          <a:p>
            <a:pPr marL="285750" indent="-285750" algn="l">
              <a:spcBef>
                <a:spcPts val="600"/>
              </a:spcBef>
              <a:spcAft>
                <a:spcPts val="600"/>
              </a:spcAft>
              <a:buFont typeface="Arial" panose="020B0604020202020204" pitchFamily="34" charset="0"/>
              <a:buChar char="•"/>
            </a:pPr>
            <a:r>
              <a:rPr lang="en-US" sz="1800" dirty="0">
                <a:solidFill>
                  <a:srgbClr val="04264D"/>
                </a:solidFill>
                <a:latin typeface="Calibri (Body)"/>
              </a:rPr>
              <a:t>The Future of GI Bill Approved Institutions: Risk-Based Surveys</a:t>
            </a:r>
          </a:p>
        </p:txBody>
      </p:sp>
    </p:spTree>
    <p:extLst>
      <p:ext uri="{BB962C8B-B14F-4D97-AF65-F5344CB8AC3E}">
        <p14:creationId xmlns:p14="http://schemas.microsoft.com/office/powerpoint/2010/main" val="107574807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6BE4-40A3-4368-BD95-784D27233F83}"/>
              </a:ext>
            </a:extLst>
          </p:cNvPr>
          <p:cNvSpPr>
            <a:spLocks noGrp="1"/>
          </p:cNvSpPr>
          <p:nvPr>
            <p:ph type="title"/>
          </p:nvPr>
        </p:nvSpPr>
        <p:spPr/>
        <p:txBody>
          <a:bodyPr>
            <a:normAutofit/>
          </a:bodyPr>
          <a:lstStyle/>
          <a:p>
            <a:r>
              <a:rPr lang="en-US" b="1" i="0" dirty="0">
                <a:latin typeface="Franklin Gothic Medium Cond" panose="020B0606030402020204" pitchFamily="34" charset="0"/>
              </a:rPr>
              <a:t>Pilot SAAs and Advisory Council</a:t>
            </a:r>
          </a:p>
        </p:txBody>
      </p:sp>
      <p:sp>
        <p:nvSpPr>
          <p:cNvPr id="4" name="Rectangle 3">
            <a:extLst>
              <a:ext uri="{FF2B5EF4-FFF2-40B4-BE49-F238E27FC236}">
                <a16:creationId xmlns:a16="http://schemas.microsoft.com/office/drawing/2014/main" id="{E9D44207-6E99-4F33-8D3C-9B4811190176}"/>
              </a:ext>
            </a:extLst>
          </p:cNvPr>
          <p:cNvSpPr/>
          <p:nvPr/>
        </p:nvSpPr>
        <p:spPr>
          <a:xfrm>
            <a:off x="5357268" y="1251155"/>
            <a:ext cx="2216994" cy="461665"/>
          </a:xfrm>
          <a:prstGeom prst="rect">
            <a:avLst/>
          </a:prstGeom>
        </p:spPr>
        <p:txBody>
          <a:bodyPr wrap="square">
            <a:spAutoFit/>
          </a:bodyPr>
          <a:lstStyle/>
          <a:p>
            <a:pPr algn="l"/>
            <a:r>
              <a:rPr lang="en-US" sz="2400" b="1" dirty="0">
                <a:solidFill>
                  <a:srgbClr val="053367"/>
                </a:solidFill>
                <a:latin typeface="+mn-lt"/>
              </a:rPr>
              <a:t>SAA Pilot States</a:t>
            </a:r>
          </a:p>
        </p:txBody>
      </p:sp>
      <p:sp>
        <p:nvSpPr>
          <p:cNvPr id="6" name="Rectangle 5">
            <a:extLst>
              <a:ext uri="{FF2B5EF4-FFF2-40B4-BE49-F238E27FC236}">
                <a16:creationId xmlns:a16="http://schemas.microsoft.com/office/drawing/2014/main" id="{0833BB1E-5606-4831-80D4-320EDD3431B1}"/>
              </a:ext>
            </a:extLst>
          </p:cNvPr>
          <p:cNvSpPr/>
          <p:nvPr/>
        </p:nvSpPr>
        <p:spPr>
          <a:xfrm>
            <a:off x="899438" y="1251155"/>
            <a:ext cx="3981433" cy="3031599"/>
          </a:xfrm>
          <a:prstGeom prst="rect">
            <a:avLst/>
          </a:prstGeom>
        </p:spPr>
        <p:txBody>
          <a:bodyPr wrap="square">
            <a:spAutoFit/>
          </a:bodyPr>
          <a:lstStyle/>
          <a:p>
            <a:pPr algn="l"/>
            <a:r>
              <a:rPr lang="en-US" b="1" dirty="0">
                <a:solidFill>
                  <a:srgbClr val="053367"/>
                </a:solidFill>
                <a:latin typeface="+mn-lt"/>
              </a:rPr>
              <a:t>Who are the voices of the Advisory Council?</a:t>
            </a:r>
          </a:p>
          <a:p>
            <a:pPr marL="342900" lvl="1" indent="-342900" algn="l">
              <a:spcBef>
                <a:spcPts val="600"/>
              </a:spcBef>
              <a:buFont typeface="Arial" panose="020B0604020202020204" pitchFamily="34" charset="0"/>
              <a:buChar char="•"/>
            </a:pPr>
            <a:r>
              <a:rPr lang="en-US" sz="1700" dirty="0">
                <a:solidFill>
                  <a:srgbClr val="04264D"/>
                </a:solidFill>
                <a:latin typeface="+mn-lt"/>
              </a:rPr>
              <a:t>Veteran Advocate Groups</a:t>
            </a:r>
          </a:p>
          <a:p>
            <a:pPr marL="342900" lvl="1" indent="-342900" algn="l">
              <a:spcBef>
                <a:spcPts val="450"/>
              </a:spcBef>
              <a:buFont typeface="Arial" panose="020B0604020202020204" pitchFamily="34" charset="0"/>
              <a:buChar char="•"/>
            </a:pPr>
            <a:r>
              <a:rPr lang="en-US" sz="1700" dirty="0">
                <a:solidFill>
                  <a:srgbClr val="04264D"/>
                </a:solidFill>
                <a:latin typeface="+mn-lt"/>
              </a:rPr>
              <a:t>Student Advocate Groups</a:t>
            </a:r>
          </a:p>
          <a:p>
            <a:pPr marL="342900" lvl="1" indent="-342900" algn="l">
              <a:spcBef>
                <a:spcPts val="450"/>
              </a:spcBef>
              <a:buFont typeface="Arial" panose="020B0604020202020204" pitchFamily="34" charset="0"/>
              <a:buChar char="•"/>
            </a:pPr>
            <a:r>
              <a:rPr lang="en-US" sz="1700" dirty="0">
                <a:solidFill>
                  <a:srgbClr val="04264D"/>
                </a:solidFill>
                <a:latin typeface="+mn-lt"/>
              </a:rPr>
              <a:t>Accreditors</a:t>
            </a:r>
          </a:p>
          <a:p>
            <a:pPr marL="342900" lvl="1" indent="-342900" algn="l">
              <a:spcBef>
                <a:spcPts val="450"/>
              </a:spcBef>
              <a:buFont typeface="Arial" panose="020B0604020202020204" pitchFamily="34" charset="0"/>
              <a:buChar char="•"/>
            </a:pPr>
            <a:r>
              <a:rPr lang="en-US" sz="1700" dirty="0">
                <a:solidFill>
                  <a:srgbClr val="04264D"/>
                </a:solidFill>
                <a:latin typeface="+mn-lt"/>
              </a:rPr>
              <a:t>State Authorizers</a:t>
            </a:r>
          </a:p>
          <a:p>
            <a:pPr marL="342900" lvl="1" indent="-342900" algn="l">
              <a:spcBef>
                <a:spcPts val="450"/>
              </a:spcBef>
              <a:buFont typeface="Arial" panose="020B0604020202020204" pitchFamily="34" charset="0"/>
              <a:buChar char="•"/>
            </a:pPr>
            <a:r>
              <a:rPr lang="en-US" sz="1700" dirty="0">
                <a:solidFill>
                  <a:srgbClr val="04264D"/>
                </a:solidFill>
                <a:latin typeface="+mn-lt"/>
              </a:rPr>
              <a:t>Institutional Leaders</a:t>
            </a:r>
          </a:p>
          <a:p>
            <a:pPr marL="342900" lvl="1" indent="-342900" algn="l">
              <a:spcBef>
                <a:spcPts val="450"/>
              </a:spcBef>
              <a:buFont typeface="Arial" panose="020B0604020202020204" pitchFamily="34" charset="0"/>
              <a:buChar char="•"/>
            </a:pPr>
            <a:r>
              <a:rPr lang="en-US" sz="1700" dirty="0">
                <a:solidFill>
                  <a:srgbClr val="04264D"/>
                </a:solidFill>
                <a:latin typeface="+mn-lt"/>
              </a:rPr>
              <a:t>Policy Advocates</a:t>
            </a:r>
          </a:p>
          <a:p>
            <a:pPr marL="342900" lvl="1" indent="-342900" algn="l">
              <a:spcBef>
                <a:spcPts val="450"/>
              </a:spcBef>
              <a:buFont typeface="Arial" panose="020B0604020202020204" pitchFamily="34" charset="0"/>
              <a:buChar char="•"/>
            </a:pPr>
            <a:r>
              <a:rPr lang="en-US" sz="1700" dirty="0">
                <a:solidFill>
                  <a:srgbClr val="04264D"/>
                </a:solidFill>
                <a:latin typeface="+mn-lt"/>
              </a:rPr>
              <a:t>SAAs</a:t>
            </a:r>
          </a:p>
        </p:txBody>
      </p:sp>
      <p:grpSp>
        <p:nvGrpSpPr>
          <p:cNvPr id="16" name="Group 15">
            <a:extLst>
              <a:ext uri="{FF2B5EF4-FFF2-40B4-BE49-F238E27FC236}">
                <a16:creationId xmlns:a16="http://schemas.microsoft.com/office/drawing/2014/main" id="{A01F8B91-4A30-4028-A515-F6C1727C93E4}"/>
              </a:ext>
            </a:extLst>
          </p:cNvPr>
          <p:cNvGrpSpPr/>
          <p:nvPr/>
        </p:nvGrpSpPr>
        <p:grpSpPr>
          <a:xfrm>
            <a:off x="4572000" y="1845152"/>
            <a:ext cx="3787531" cy="2437602"/>
            <a:chOff x="3962400" y="1699014"/>
            <a:chExt cx="3822806" cy="2437602"/>
          </a:xfrm>
        </p:grpSpPr>
        <p:pic>
          <p:nvPicPr>
            <p:cNvPr id="7" name="Picture 6">
              <a:extLst>
                <a:ext uri="{FF2B5EF4-FFF2-40B4-BE49-F238E27FC236}">
                  <a16:creationId xmlns:a16="http://schemas.microsoft.com/office/drawing/2014/main" id="{A44E90C3-3B2A-4BA0-A45E-86699DBE3FF6}"/>
                </a:ext>
              </a:extLst>
            </p:cNvPr>
            <p:cNvPicPr>
              <a:picLocks/>
            </p:cNvPicPr>
            <p:nvPr/>
          </p:nvPicPr>
          <p:blipFill>
            <a:blip r:embed="rId3"/>
            <a:stretch>
              <a:fillRect/>
            </a:stretch>
          </p:blipFill>
          <p:spPr>
            <a:xfrm>
              <a:off x="6554387" y="2943953"/>
              <a:ext cx="1230819" cy="1192663"/>
            </a:xfrm>
            <a:prstGeom prst="flowChartConnector">
              <a:avLst/>
            </a:prstGeom>
          </p:spPr>
        </p:pic>
        <p:pic>
          <p:nvPicPr>
            <p:cNvPr id="9" name="Picture 8">
              <a:extLst>
                <a:ext uri="{FF2B5EF4-FFF2-40B4-BE49-F238E27FC236}">
                  <a16:creationId xmlns:a16="http://schemas.microsoft.com/office/drawing/2014/main" id="{136DFA74-D660-4CBB-B9A1-6888C509F52E}"/>
                </a:ext>
              </a:extLst>
            </p:cNvPr>
            <p:cNvPicPr>
              <a:picLocks/>
            </p:cNvPicPr>
            <p:nvPr/>
          </p:nvPicPr>
          <p:blipFill rotWithShape="1">
            <a:blip r:embed="rId4"/>
            <a:srcRect t="1963"/>
            <a:stretch/>
          </p:blipFill>
          <p:spPr>
            <a:xfrm>
              <a:off x="6554387" y="1699014"/>
              <a:ext cx="1230819" cy="1192663"/>
            </a:xfrm>
            <a:prstGeom prst="flowChartConnector">
              <a:avLst/>
            </a:prstGeom>
          </p:spPr>
        </p:pic>
        <p:pic>
          <p:nvPicPr>
            <p:cNvPr id="10" name="Picture 9">
              <a:extLst>
                <a:ext uri="{FF2B5EF4-FFF2-40B4-BE49-F238E27FC236}">
                  <a16:creationId xmlns:a16="http://schemas.microsoft.com/office/drawing/2014/main" id="{73BA21F9-FB07-4280-A58F-B51FE135DED8}"/>
                </a:ext>
              </a:extLst>
            </p:cNvPr>
            <p:cNvPicPr>
              <a:picLocks/>
            </p:cNvPicPr>
            <p:nvPr/>
          </p:nvPicPr>
          <p:blipFill rotWithShape="1">
            <a:blip r:embed="rId5"/>
            <a:srcRect l="3421" t="4367" r="7226" b="3976"/>
            <a:stretch/>
          </p:blipFill>
          <p:spPr>
            <a:xfrm>
              <a:off x="3962400" y="2943953"/>
              <a:ext cx="1230819" cy="1192663"/>
            </a:xfrm>
            <a:prstGeom prst="flowChartConnector">
              <a:avLst/>
            </a:prstGeom>
          </p:spPr>
        </p:pic>
        <p:pic>
          <p:nvPicPr>
            <p:cNvPr id="8" name="Picture 7">
              <a:extLst>
                <a:ext uri="{FF2B5EF4-FFF2-40B4-BE49-F238E27FC236}">
                  <a16:creationId xmlns:a16="http://schemas.microsoft.com/office/drawing/2014/main" id="{A4909F9F-CB48-42B1-AC52-41296A02E8A5}"/>
                </a:ext>
              </a:extLst>
            </p:cNvPr>
            <p:cNvPicPr>
              <a:picLocks/>
            </p:cNvPicPr>
            <p:nvPr/>
          </p:nvPicPr>
          <p:blipFill rotWithShape="1">
            <a:blip r:embed="rId6"/>
            <a:srcRect l="4394" t="3891" r="3489" b="1055"/>
            <a:stretch/>
          </p:blipFill>
          <p:spPr>
            <a:xfrm>
              <a:off x="5258393" y="1699014"/>
              <a:ext cx="1230819" cy="1192663"/>
            </a:xfrm>
            <a:prstGeom prst="flowChartConnector">
              <a:avLst/>
            </a:prstGeom>
          </p:spPr>
        </p:pic>
        <p:pic>
          <p:nvPicPr>
            <p:cNvPr id="11" name="Picture 10">
              <a:extLst>
                <a:ext uri="{FF2B5EF4-FFF2-40B4-BE49-F238E27FC236}">
                  <a16:creationId xmlns:a16="http://schemas.microsoft.com/office/drawing/2014/main" id="{2CFE1354-FB5B-4961-B88B-E3D11E11DF9C}"/>
                </a:ext>
              </a:extLst>
            </p:cNvPr>
            <p:cNvPicPr>
              <a:picLocks/>
            </p:cNvPicPr>
            <p:nvPr/>
          </p:nvPicPr>
          <p:blipFill>
            <a:blip r:embed="rId7"/>
            <a:stretch>
              <a:fillRect/>
            </a:stretch>
          </p:blipFill>
          <p:spPr>
            <a:xfrm>
              <a:off x="5258393" y="2943953"/>
              <a:ext cx="1230819" cy="1192663"/>
            </a:xfrm>
            <a:prstGeom prst="flowChartConnector">
              <a:avLst/>
            </a:prstGeom>
          </p:spPr>
        </p:pic>
        <p:pic>
          <p:nvPicPr>
            <p:cNvPr id="12" name="Picture 11">
              <a:extLst>
                <a:ext uri="{FF2B5EF4-FFF2-40B4-BE49-F238E27FC236}">
                  <a16:creationId xmlns:a16="http://schemas.microsoft.com/office/drawing/2014/main" id="{38F0B772-C91A-400E-B3D3-F3C6BFB84AAD}"/>
                </a:ext>
              </a:extLst>
            </p:cNvPr>
            <p:cNvPicPr>
              <a:picLocks/>
            </p:cNvPicPr>
            <p:nvPr/>
          </p:nvPicPr>
          <p:blipFill rotWithShape="1">
            <a:blip r:embed="rId8"/>
            <a:srcRect t="2105" r="2838"/>
            <a:stretch/>
          </p:blipFill>
          <p:spPr>
            <a:xfrm>
              <a:off x="3962400" y="1699014"/>
              <a:ext cx="1230819" cy="1192663"/>
            </a:xfrm>
            <a:prstGeom prst="flowChartConnector">
              <a:avLst/>
            </a:prstGeom>
          </p:spPr>
        </p:pic>
      </p:grpSp>
    </p:spTree>
    <p:extLst>
      <p:ext uri="{BB962C8B-B14F-4D97-AF65-F5344CB8AC3E}">
        <p14:creationId xmlns:p14="http://schemas.microsoft.com/office/powerpoint/2010/main" val="256512867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A85EF-C6C3-4FEC-8DDB-A7202994ED5E}"/>
              </a:ext>
            </a:extLst>
          </p:cNvPr>
          <p:cNvSpPr>
            <a:spLocks noGrp="1"/>
          </p:cNvSpPr>
          <p:nvPr>
            <p:ph type="title"/>
          </p:nvPr>
        </p:nvSpPr>
        <p:spPr/>
        <p:txBody>
          <a:bodyPr>
            <a:normAutofit/>
          </a:bodyPr>
          <a:lstStyle/>
          <a:p>
            <a:r>
              <a:rPr lang="en-US" dirty="0">
                <a:latin typeface="Franklin Gothic Medium Cond" panose="020B0606030402020204" pitchFamily="34" charset="0"/>
              </a:rPr>
              <a:t>Need for Risk-based Quality Assurance System</a:t>
            </a:r>
            <a:endParaRPr lang="en-US" b="1" i="0" dirty="0">
              <a:latin typeface="Franklin Gothic Medium Cond" panose="020B0606030402020204" pitchFamily="34" charset="0"/>
            </a:endParaRPr>
          </a:p>
        </p:txBody>
      </p:sp>
      <p:graphicFrame>
        <p:nvGraphicFramePr>
          <p:cNvPr id="3" name="Content Placeholder 2">
            <a:extLst>
              <a:ext uri="{FF2B5EF4-FFF2-40B4-BE49-F238E27FC236}">
                <a16:creationId xmlns:a16="http://schemas.microsoft.com/office/drawing/2014/main" id="{70899A71-76D8-4A1C-9C8F-8259C977F342}"/>
              </a:ext>
            </a:extLst>
          </p:cNvPr>
          <p:cNvGraphicFramePr>
            <a:graphicFrameLocks noGrp="1"/>
          </p:cNvGraphicFramePr>
          <p:nvPr>
            <p:ph idx="1"/>
            <p:extLst>
              <p:ext uri="{D42A27DB-BD31-4B8C-83A1-F6EECF244321}">
                <p14:modId xmlns:p14="http://schemas.microsoft.com/office/powerpoint/2010/main" val="796677140"/>
              </p:ext>
            </p:extLst>
          </p:nvPr>
        </p:nvGraphicFramePr>
        <p:xfrm>
          <a:off x="4366804" y="1009891"/>
          <a:ext cx="4523018" cy="3943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a:extLst>
              <a:ext uri="{FF2B5EF4-FFF2-40B4-BE49-F238E27FC236}">
                <a16:creationId xmlns:a16="http://schemas.microsoft.com/office/drawing/2014/main" id="{7B9A4B79-45C6-436F-9379-ABC25C128B1A}"/>
              </a:ext>
            </a:extLst>
          </p:cNvPr>
          <p:cNvSpPr txBox="1">
            <a:spLocks/>
          </p:cNvSpPr>
          <p:nvPr/>
        </p:nvSpPr>
        <p:spPr>
          <a:xfrm>
            <a:off x="254178" y="1204960"/>
            <a:ext cx="4356574" cy="3748161"/>
          </a:xfrm>
          <a:prstGeom prst="rect">
            <a:avLst/>
          </a:prstGeom>
        </p:spPr>
        <p:txBody>
          <a:bodyPr vert="horz" lIns="91440" tIns="45720" rIns="91440" bIns="45720" rtlCol="0">
            <a:noAutofit/>
          </a:bodyPr>
          <a:lstStyle>
            <a:lvl1pPr marL="254788" indent="-254788" algn="l" defTabSz="685783" rtl="0" eaLnBrk="1" latinLnBrk="0" hangingPunct="1">
              <a:lnSpc>
                <a:spcPct val="100000"/>
              </a:lnSpc>
              <a:spcBef>
                <a:spcPts val="450"/>
              </a:spcBef>
              <a:spcAft>
                <a:spcPts val="450"/>
              </a:spcAft>
              <a:buClr>
                <a:srgbClr val="0A386D"/>
              </a:buClr>
              <a:buFont typeface="Arial" panose="020B0604020202020204" pitchFamily="34" charset="0"/>
              <a:buChar char="•"/>
              <a:defRPr sz="2100" kern="1200">
                <a:solidFill>
                  <a:schemeClr val="tx2">
                    <a:lumMod val="50000"/>
                  </a:schemeClr>
                </a:solidFill>
                <a:latin typeface="+mn-lt"/>
                <a:ea typeface="+mn-ea"/>
                <a:cs typeface="+mn-cs"/>
              </a:defRPr>
            </a:lvl1pPr>
            <a:lvl2pPr marL="514337" indent="-217880" algn="l" defTabSz="685783" rtl="0" eaLnBrk="1" latinLnBrk="0" hangingPunct="1">
              <a:lnSpc>
                <a:spcPct val="100000"/>
              </a:lnSpc>
              <a:spcBef>
                <a:spcPts val="450"/>
              </a:spcBef>
              <a:spcAft>
                <a:spcPts val="450"/>
              </a:spcAft>
              <a:buClr>
                <a:srgbClr val="0A386D"/>
              </a:buClr>
              <a:buFont typeface="Wingdings" panose="05000000000000000000" pitchFamily="2" charset="2"/>
              <a:buChar char="§"/>
              <a:defRPr sz="2100" kern="1200">
                <a:solidFill>
                  <a:schemeClr val="tx2">
                    <a:lumMod val="50000"/>
                  </a:schemeClr>
                </a:solidFill>
                <a:latin typeface="+mn-lt"/>
                <a:ea typeface="+mn-ea"/>
                <a:cs typeface="+mn-cs"/>
              </a:defRPr>
            </a:lvl2pPr>
            <a:lvl3pPr marL="1028682" indent="-342900" algn="l" defTabSz="685783" rtl="0" eaLnBrk="1" latinLnBrk="0" hangingPunct="1">
              <a:lnSpc>
                <a:spcPct val="100000"/>
              </a:lnSpc>
              <a:spcBef>
                <a:spcPts val="450"/>
              </a:spcBef>
              <a:spcAft>
                <a:spcPts val="450"/>
              </a:spcAft>
              <a:buClr>
                <a:srgbClr val="0A386D"/>
              </a:buClr>
              <a:buFont typeface="Arial" panose="020B0604020202020204" pitchFamily="34" charset="0"/>
              <a:buChar char="•"/>
              <a:defRPr sz="2100" kern="1200">
                <a:solidFill>
                  <a:schemeClr val="tx2">
                    <a:lumMod val="50000"/>
                  </a:schemeClr>
                </a:solidFill>
                <a:latin typeface="+mn-lt"/>
                <a:ea typeface="+mn-ea"/>
                <a:cs typeface="+mn-cs"/>
              </a:defRPr>
            </a:lvl3pPr>
            <a:lvl4pPr marL="1371574" indent="-342900" algn="l" defTabSz="685783" rtl="0" eaLnBrk="1" latinLnBrk="0" hangingPunct="1">
              <a:lnSpc>
                <a:spcPct val="100000"/>
              </a:lnSpc>
              <a:spcBef>
                <a:spcPts val="450"/>
              </a:spcBef>
              <a:spcAft>
                <a:spcPts val="450"/>
              </a:spcAft>
              <a:buClr>
                <a:srgbClr val="0A386D"/>
              </a:buClr>
              <a:buFont typeface="Arial" panose="020B0604020202020204" pitchFamily="34" charset="0"/>
              <a:buChar char="•"/>
              <a:defRPr sz="2100" kern="1200">
                <a:solidFill>
                  <a:schemeClr val="tx2">
                    <a:lumMod val="50000"/>
                  </a:schemeClr>
                </a:solidFill>
                <a:latin typeface="+mn-lt"/>
                <a:ea typeface="+mn-ea"/>
                <a:cs typeface="+mn-cs"/>
              </a:defRPr>
            </a:lvl4pPr>
            <a:lvl5pPr marL="1714466" indent="-342900" algn="l" defTabSz="685783" rtl="0" eaLnBrk="1" latinLnBrk="0" hangingPunct="1">
              <a:lnSpc>
                <a:spcPct val="100000"/>
              </a:lnSpc>
              <a:spcBef>
                <a:spcPts val="450"/>
              </a:spcBef>
              <a:spcAft>
                <a:spcPts val="450"/>
              </a:spcAft>
              <a:buClr>
                <a:srgbClr val="0A386D"/>
              </a:buClr>
              <a:buFont typeface="Arial" panose="020B0604020202020204" pitchFamily="34" charset="0"/>
              <a:buChar char="•"/>
              <a:defRPr sz="2100" kern="1200">
                <a:solidFill>
                  <a:schemeClr val="tx2">
                    <a:lumMod val="50000"/>
                  </a:schemeClr>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350"/>
              </a:spcBef>
              <a:buFont typeface="Arial" panose="020B0604020202020204" pitchFamily="34" charset="0"/>
              <a:buNone/>
            </a:pPr>
            <a:r>
              <a:rPr lang="en-US" b="1" dirty="0">
                <a:solidFill>
                  <a:srgbClr val="053367"/>
                </a:solidFill>
              </a:rPr>
              <a:t>Project Goals: </a:t>
            </a:r>
          </a:p>
          <a:p>
            <a:pPr marL="495295" lvl="1" indent="-285750">
              <a:spcBef>
                <a:spcPts val="600"/>
              </a:spcBef>
              <a:buFont typeface="Wingdings" panose="05000000000000000000" pitchFamily="2" charset="2"/>
              <a:buChar char="q"/>
            </a:pPr>
            <a:r>
              <a:rPr lang="en-US" sz="1700" dirty="0">
                <a:solidFill>
                  <a:srgbClr val="04264D"/>
                </a:solidFill>
              </a:rPr>
              <a:t>Use meaningful metrics to identify risks in order to make sure veterans are well served, and to safeguard taxpayer funds </a:t>
            </a:r>
          </a:p>
          <a:p>
            <a:pPr marL="495295" lvl="1" indent="-285750">
              <a:spcBef>
                <a:spcPts val="600"/>
              </a:spcBef>
              <a:buFont typeface="Wingdings" panose="05000000000000000000" pitchFamily="2" charset="2"/>
              <a:buChar char="q"/>
            </a:pPr>
            <a:r>
              <a:rPr lang="en-US" sz="1700" dirty="0">
                <a:solidFill>
                  <a:srgbClr val="04264D"/>
                </a:solidFill>
              </a:rPr>
              <a:t>Conduct data-based comprehensive and veteran-centric site visits</a:t>
            </a:r>
          </a:p>
          <a:p>
            <a:pPr marL="495295" lvl="1" indent="-285750">
              <a:spcBef>
                <a:spcPts val="600"/>
              </a:spcBef>
              <a:buFont typeface="Wingdings" panose="05000000000000000000" pitchFamily="2" charset="2"/>
              <a:buChar char="q"/>
            </a:pPr>
            <a:r>
              <a:rPr lang="en-US" sz="1700" dirty="0">
                <a:solidFill>
                  <a:srgbClr val="04264D"/>
                </a:solidFill>
              </a:rPr>
              <a:t>Build relationships with federal and state regulators and accreditors</a:t>
            </a:r>
          </a:p>
          <a:p>
            <a:pPr marL="495295" lvl="1" indent="-285750">
              <a:spcBef>
                <a:spcPts val="600"/>
              </a:spcBef>
              <a:buFont typeface="Wingdings" panose="05000000000000000000" pitchFamily="2" charset="2"/>
              <a:buChar char="q"/>
            </a:pPr>
            <a:r>
              <a:rPr lang="en-US" sz="1700" dirty="0">
                <a:solidFill>
                  <a:srgbClr val="04264D"/>
                </a:solidFill>
              </a:rPr>
              <a:t>Create a consistent national oversight model</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27521882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800DB-9C5E-48B9-BB53-1E42C28F5483}"/>
              </a:ext>
            </a:extLst>
          </p:cNvPr>
          <p:cNvSpPr>
            <a:spLocks noGrp="1"/>
          </p:cNvSpPr>
          <p:nvPr>
            <p:ph type="title"/>
          </p:nvPr>
        </p:nvSpPr>
        <p:spPr/>
        <p:txBody>
          <a:bodyPr>
            <a:normAutofit/>
          </a:bodyPr>
          <a:lstStyle/>
          <a:p>
            <a:pPr>
              <a:lnSpc>
                <a:spcPts val="2550"/>
              </a:lnSpc>
            </a:pPr>
            <a:r>
              <a:rPr lang="en-US" b="1" i="0" dirty="0">
                <a:solidFill>
                  <a:srgbClr val="053367"/>
                </a:solidFill>
                <a:latin typeface="Franklin Gothic Medium Cond" panose="020B0606030402020204" pitchFamily="34" charset="0"/>
              </a:rPr>
              <a:t>Pilot Model: Risk Based Filter</a:t>
            </a:r>
          </a:p>
        </p:txBody>
      </p:sp>
      <p:graphicFrame>
        <p:nvGraphicFramePr>
          <p:cNvPr id="8" name="Diagram 7">
            <a:extLst>
              <a:ext uri="{FF2B5EF4-FFF2-40B4-BE49-F238E27FC236}">
                <a16:creationId xmlns:a16="http://schemas.microsoft.com/office/drawing/2014/main" id="{3DDBCC72-EE28-46A4-9CF4-9E26071F2250}"/>
              </a:ext>
            </a:extLst>
          </p:cNvPr>
          <p:cNvGraphicFramePr/>
          <p:nvPr/>
        </p:nvGraphicFramePr>
        <p:xfrm>
          <a:off x="364859" y="1171061"/>
          <a:ext cx="4442811" cy="308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4" name="Group 53">
            <a:extLst>
              <a:ext uri="{FF2B5EF4-FFF2-40B4-BE49-F238E27FC236}">
                <a16:creationId xmlns:a16="http://schemas.microsoft.com/office/drawing/2014/main" id="{330D7B9E-F143-4E0F-BE16-D5CA4154DC22}"/>
              </a:ext>
            </a:extLst>
          </p:cNvPr>
          <p:cNvGrpSpPr/>
          <p:nvPr/>
        </p:nvGrpSpPr>
        <p:grpSpPr>
          <a:xfrm>
            <a:off x="5109424" y="1123100"/>
            <a:ext cx="3769469" cy="3585806"/>
            <a:chOff x="160048" y="1631236"/>
            <a:chExt cx="4613950" cy="5885222"/>
          </a:xfrm>
        </p:grpSpPr>
        <p:grpSp>
          <p:nvGrpSpPr>
            <p:cNvPr id="26" name="Group 25">
              <a:extLst>
                <a:ext uri="{FF2B5EF4-FFF2-40B4-BE49-F238E27FC236}">
                  <a16:creationId xmlns:a16="http://schemas.microsoft.com/office/drawing/2014/main" id="{1B2063F1-70CF-4514-B1DD-BA26A597E3C8}"/>
                </a:ext>
              </a:extLst>
            </p:cNvPr>
            <p:cNvGrpSpPr/>
            <p:nvPr/>
          </p:nvGrpSpPr>
          <p:grpSpPr>
            <a:xfrm>
              <a:off x="160048" y="1631236"/>
              <a:ext cx="2459810" cy="5710689"/>
              <a:chOff x="681596" y="404896"/>
              <a:chExt cx="2956403" cy="7952740"/>
            </a:xfrm>
          </p:grpSpPr>
          <p:sp>
            <p:nvSpPr>
              <p:cNvPr id="22" name="Text Box 5">
                <a:extLst>
                  <a:ext uri="{FF2B5EF4-FFF2-40B4-BE49-F238E27FC236}">
                    <a16:creationId xmlns:a16="http://schemas.microsoft.com/office/drawing/2014/main" id="{00BF3F2F-BF2D-4A7F-95D6-4A86DAD5652D}"/>
                  </a:ext>
                </a:extLst>
              </p:cNvPr>
              <p:cNvSpPr txBox="1"/>
              <p:nvPr/>
            </p:nvSpPr>
            <p:spPr>
              <a:xfrm rot="16200000">
                <a:off x="1088792" y="4045928"/>
                <a:ext cx="4212590" cy="885825"/>
              </a:xfrm>
              <a:prstGeom prst="rect">
                <a:avLst/>
              </a:prstGeom>
              <a:solidFill>
                <a:sysClr val="window" lastClr="FFFFFF"/>
              </a:solidFill>
              <a:ln w="6350">
                <a:noFill/>
              </a:ln>
            </p:spPr>
            <p:txBody>
              <a:bodyPr rot="0" spcFirstLastPara="0" vert="horz" wrap="square" numCol="1" spcCol="0" rtlCol="0" fromWordArt="0" anchor="t" anchorCtr="0" forceAA="0" compatLnSpc="1">
                <a:prstTxWarp prst="textNoShape">
                  <a:avLst/>
                </a:prstTxWarp>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994C7"/>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UltraLight"/>
                  </a:rPr>
                  <a:t>RISK BASED FILTER</a:t>
                </a:r>
                <a:endParaRPr kumimoji="0" lang="en-US" sz="900" b="0" i="0" u="none" strike="noStrike" kern="0" cap="none" spc="0" normalizeH="0" baseline="0" noProof="0" dirty="0">
                  <a:ln>
                    <a:noFill/>
                  </a:ln>
                  <a:solidFill>
                    <a:sysClr val="windowText" lastClr="000000"/>
                  </a:solidFill>
                  <a:effectLst/>
                  <a:uLnTx/>
                  <a:uFillTx/>
                  <a:latin typeface="CG Times" panose="02020603050405020304" pitchFamily="18" charset="0"/>
                  <a:ea typeface="Calibri" panose="020F0502020204030204" pitchFamily="34" charset="0"/>
                  <a:cs typeface="Times New Roman" panose="02020603050405020304" pitchFamily="18" charset="0"/>
                  <a:sym typeface="Helvetica Neue UltraLight"/>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994C7"/>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UltraLight"/>
                  </a:rPr>
                  <a:t>Automated Process and Risk Designation</a:t>
                </a:r>
                <a:endParaRPr kumimoji="0" lang="en-US" sz="900" b="0" i="0" u="none" strike="noStrike" kern="0" cap="none" spc="0" normalizeH="0" baseline="0" noProof="0" dirty="0">
                  <a:ln>
                    <a:noFill/>
                  </a:ln>
                  <a:solidFill>
                    <a:sysClr val="windowText" lastClr="000000"/>
                  </a:solidFill>
                  <a:effectLst/>
                  <a:uLnTx/>
                  <a:uFillTx/>
                  <a:latin typeface="CG Times" panose="02020603050405020304" pitchFamily="18" charset="0"/>
                  <a:ea typeface="Calibri" panose="020F0502020204030204" pitchFamily="34" charset="0"/>
                  <a:cs typeface="Times New Roman" panose="02020603050405020304" pitchFamily="18" charset="0"/>
                  <a:sym typeface="Helvetica Neue UltraLight"/>
                </a:endParaRPr>
              </a:p>
            </p:txBody>
          </p:sp>
          <p:sp>
            <p:nvSpPr>
              <p:cNvPr id="23" name="Flowchart: Manual Operation 22">
                <a:extLst>
                  <a:ext uri="{FF2B5EF4-FFF2-40B4-BE49-F238E27FC236}">
                    <a16:creationId xmlns:a16="http://schemas.microsoft.com/office/drawing/2014/main" id="{7B42BB63-30E5-4569-9315-CC497CDE3F30}"/>
                  </a:ext>
                </a:extLst>
              </p:cNvPr>
              <p:cNvSpPr/>
              <p:nvPr/>
            </p:nvSpPr>
            <p:spPr>
              <a:xfrm rot="16200000">
                <a:off x="-2434666" y="3521158"/>
                <a:ext cx="7952740" cy="1720215"/>
              </a:xfrm>
              <a:prstGeom prst="flowChartManualOperation">
                <a:avLst/>
              </a:prstGeom>
              <a:noFill/>
              <a:ln w="25400" cap="flat" cmpd="sng" algn="ctr">
                <a:solidFill>
                  <a:sysClr val="windowText" lastClr="000000"/>
                </a:solidFill>
                <a:prstDash val="solid"/>
              </a:ln>
              <a:effectLst/>
            </p:spPr>
            <p:txBody>
              <a:bodyPr rot="0" spcFirstLastPara="0" vert="horz" wrap="square" numCol="1" spcCol="0" rtlCol="0" fromWordArt="0" anchor="ctr" anchorCtr="0" forceAA="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ysClr val="window" lastClr="FFFFFF"/>
                  </a:solidFill>
                  <a:effectLst/>
                  <a:uLnTx/>
                  <a:uFillTx/>
                  <a:latin typeface="Calibri"/>
                  <a:ea typeface="+mn-ea"/>
                  <a:cs typeface="+mn-cs"/>
                  <a:sym typeface="Helvetica Neue UltraLight"/>
                </a:endParaRPr>
              </a:p>
            </p:txBody>
          </p:sp>
          <p:sp>
            <p:nvSpPr>
              <p:cNvPr id="24" name="Text Box 3">
                <a:extLst>
                  <a:ext uri="{FF2B5EF4-FFF2-40B4-BE49-F238E27FC236}">
                    <a16:creationId xmlns:a16="http://schemas.microsoft.com/office/drawing/2014/main" id="{43B58CBA-8863-4B4F-93D6-5EFB5917016D}"/>
                  </a:ext>
                </a:extLst>
              </p:cNvPr>
              <p:cNvSpPr txBox="1"/>
              <p:nvPr/>
            </p:nvSpPr>
            <p:spPr>
              <a:xfrm>
                <a:off x="723506" y="1989221"/>
                <a:ext cx="1689100" cy="4743450"/>
              </a:xfrm>
              <a:prstGeom prst="rect">
                <a:avLst/>
              </a:prstGeom>
              <a:noFill/>
              <a:ln w="6350">
                <a:noFill/>
              </a:ln>
            </p:spPr>
            <p:txBody>
              <a:bodyPr rot="0" spcFirstLastPara="0" vert="horz" wrap="square" numCol="1" spcCol="0" rtlCol="0" fromWordArt="0" anchor="ctr" anchorCtr="0" forceAA="0" compatLnSpc="1">
                <a:prstTxWarp prst="textNoShape">
                  <a:avLst/>
                </a:prstTxWarp>
              </a:bodyPr>
              <a:lstStyle/>
              <a:p>
                <a:pPr marL="0" marR="0" lvl="0" indent="0" algn="ctr" defTabSz="685709"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UltraLight"/>
                  </a:rPr>
                  <a:t>All Eligible</a:t>
                </a:r>
                <a:endParaRPr kumimoji="0" lang="en-US" sz="900" b="0" i="0" u="none" strike="noStrike" kern="1200" cap="none" spc="0" normalizeH="0" baseline="0" noProof="0" dirty="0">
                  <a:ln>
                    <a:noFill/>
                  </a:ln>
                  <a:solidFill>
                    <a:prstClr val="black"/>
                  </a:solidFill>
                  <a:effectLst/>
                  <a:uLnTx/>
                  <a:uFillTx/>
                  <a:latin typeface="CG Times" panose="02020603050405020304" pitchFamily="18" charset="0"/>
                  <a:ea typeface="Calibri" panose="020F0502020204030204" pitchFamily="34" charset="0"/>
                  <a:cs typeface="Times New Roman" panose="02020603050405020304" pitchFamily="18" charset="0"/>
                  <a:sym typeface="Helvetica Neue UltraLight"/>
                </a:endParaRPr>
              </a:p>
              <a:p>
                <a:pPr marL="0" marR="0" lvl="0" indent="0" algn="ctr" defTabSz="685709"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UltraLight"/>
                  </a:rPr>
                  <a:t>GI Bill® Programs</a:t>
                </a:r>
                <a:endParaRPr kumimoji="0" lang="en-US" sz="900" b="0" i="0" u="none" strike="noStrike" kern="1200" cap="none" spc="0" normalizeH="0" baseline="0" noProof="0" dirty="0">
                  <a:ln>
                    <a:noFill/>
                  </a:ln>
                  <a:solidFill>
                    <a:prstClr val="black"/>
                  </a:solidFill>
                  <a:effectLst/>
                  <a:uLnTx/>
                  <a:uFillTx/>
                  <a:latin typeface="CG Times" panose="02020603050405020304" pitchFamily="18" charset="0"/>
                  <a:ea typeface="Calibri" panose="020F0502020204030204" pitchFamily="34" charset="0"/>
                  <a:cs typeface="Times New Roman" panose="02020603050405020304" pitchFamily="18" charset="0"/>
                  <a:sym typeface="Helvetica Neue UltraLight"/>
                </a:endParaRPr>
              </a:p>
            </p:txBody>
          </p:sp>
        </p:grpSp>
        <p:grpSp>
          <p:nvGrpSpPr>
            <p:cNvPr id="35" name="Group 34">
              <a:extLst>
                <a:ext uri="{FF2B5EF4-FFF2-40B4-BE49-F238E27FC236}">
                  <a16:creationId xmlns:a16="http://schemas.microsoft.com/office/drawing/2014/main" id="{9DC11F16-622D-4157-8AB5-452F74F660DD}"/>
                </a:ext>
              </a:extLst>
            </p:cNvPr>
            <p:cNvGrpSpPr/>
            <p:nvPr/>
          </p:nvGrpSpPr>
          <p:grpSpPr>
            <a:xfrm>
              <a:off x="2856573" y="2397304"/>
              <a:ext cx="777281" cy="4791044"/>
              <a:chOff x="-580914" y="51279"/>
              <a:chExt cx="676275" cy="4953000"/>
            </a:xfrm>
          </p:grpSpPr>
          <p:sp>
            <p:nvSpPr>
              <p:cNvPr id="51" name="Left Bracket 50">
                <a:extLst>
                  <a:ext uri="{FF2B5EF4-FFF2-40B4-BE49-F238E27FC236}">
                    <a16:creationId xmlns:a16="http://schemas.microsoft.com/office/drawing/2014/main" id="{261B0898-F6F4-406D-BC89-CCF22381A9FD}"/>
                  </a:ext>
                </a:extLst>
              </p:cNvPr>
              <p:cNvSpPr/>
              <p:nvPr/>
            </p:nvSpPr>
            <p:spPr>
              <a:xfrm>
                <a:off x="-580914" y="51279"/>
                <a:ext cx="676275" cy="4953000"/>
              </a:xfrm>
              <a:prstGeom prst="leftBracket">
                <a:avLst/>
              </a:prstGeom>
              <a:noFill/>
              <a:ln w="28575" cap="flat" cmpd="sng" algn="ctr">
                <a:solidFill>
                  <a:sysClr val="windowText" lastClr="000000"/>
                </a:solidFill>
                <a:prstDash val="solid"/>
              </a:ln>
              <a:effectLst/>
            </p:spPr>
            <p:txBody>
              <a:bodyPr rot="0" spcFirstLastPara="0" vert="horz" wrap="square" numCol="1" spcCol="0" rtlCol="0" fromWordArt="0" anchor="ctr" anchorCtr="0" forceAA="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ysClr val="windowText" lastClr="000000"/>
                  </a:solidFill>
                  <a:effectLst/>
                  <a:uLnTx/>
                  <a:uFillTx/>
                  <a:latin typeface="Calibri"/>
                  <a:ea typeface="+mn-ea"/>
                  <a:cs typeface="+mn-cs"/>
                  <a:sym typeface="Helvetica Neue UltraLight"/>
                </a:endParaRPr>
              </a:p>
            </p:txBody>
          </p:sp>
          <p:cxnSp>
            <p:nvCxnSpPr>
              <p:cNvPr id="52" name="Straight Connector 51">
                <a:extLst>
                  <a:ext uri="{FF2B5EF4-FFF2-40B4-BE49-F238E27FC236}">
                    <a16:creationId xmlns:a16="http://schemas.microsoft.com/office/drawing/2014/main" id="{20EECC86-9740-42E5-804F-C850406B28ED}"/>
                  </a:ext>
                </a:extLst>
              </p:cNvPr>
              <p:cNvCxnSpPr/>
              <p:nvPr/>
            </p:nvCxnSpPr>
            <p:spPr>
              <a:xfrm>
                <a:off x="0" y="752475"/>
                <a:ext cx="0" cy="3566160"/>
              </a:xfrm>
              <a:prstGeom prst="line">
                <a:avLst/>
              </a:prstGeom>
              <a:noFill/>
              <a:ln w="38100">
                <a:solidFill>
                  <a:sysClr val="window" lastClr="FFFFFF"/>
                </a:solidFill>
                <a:prstDash val="dash"/>
              </a:ln>
              <a:effectLst/>
            </p:spPr>
          </p:cxnSp>
        </p:grpSp>
        <p:sp>
          <p:nvSpPr>
            <p:cNvPr id="36" name="Text Box 16">
              <a:extLst>
                <a:ext uri="{FF2B5EF4-FFF2-40B4-BE49-F238E27FC236}">
                  <a16:creationId xmlns:a16="http://schemas.microsoft.com/office/drawing/2014/main" id="{EA1E97BA-8E40-419C-BCEC-384A1B7334BE}"/>
                </a:ext>
              </a:extLst>
            </p:cNvPr>
            <p:cNvSpPr txBox="1"/>
            <p:nvPr/>
          </p:nvSpPr>
          <p:spPr>
            <a:xfrm>
              <a:off x="3654743" y="4172696"/>
              <a:ext cx="1119255" cy="1350687"/>
            </a:xfrm>
            <a:prstGeom prst="rect">
              <a:avLst/>
            </a:prstGeom>
            <a:solidFill>
              <a:sysClr val="window" lastClr="FFFFFF"/>
            </a:solidFill>
            <a:ln w="19050">
              <a:solidFill>
                <a:srgbClr val="FFC000"/>
              </a:solidFill>
            </a:ln>
          </p:spPr>
          <p:txBody>
            <a:bodyPr rot="0" spcFirstLastPara="0" vert="horz" wrap="square" numCol="1" spcCol="0" rtlCol="0" fromWordArt="0" anchor="ctr" anchorCtr="0" forceAA="0" compatLnSpc="1">
              <a:prstTxWarp prst="textNoShape">
                <a:avLst/>
              </a:prstTxWarp>
              <a:noAutofit/>
            </a:bodyPr>
            <a:lstStyle/>
            <a:p>
              <a:pPr marL="0" marR="0" lvl="0" indent="0" algn="ctr" defTabSz="685783" rtl="0" eaLnBrk="1" fontAlgn="auto" latinLnBrk="0" hangingPunct="1">
                <a:lnSpc>
                  <a:spcPts val="525"/>
                </a:lnSpc>
                <a:spcBef>
                  <a:spcPts val="0"/>
                </a:spcBef>
                <a:spcAft>
                  <a:spcPts val="0"/>
                </a:spcAft>
                <a:buClrTx/>
                <a:buSzTx/>
                <a:buFontTx/>
                <a:buNone/>
                <a:tabLst/>
                <a:defRPr/>
              </a:pPr>
              <a:endParaRPr kumimoji="0" lang="en-US" sz="1013" b="1" i="0" u="none" strike="noStrike" kern="0" cap="none" spc="-98"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UltraLight"/>
              </a:endParaRPr>
            </a:p>
            <a:p>
              <a:pPr marL="0" marR="0" lvl="0" indent="0" algn="ctr" defTabSz="685783" rtl="0" eaLnBrk="1" fontAlgn="auto" latinLnBrk="0" hangingPunct="1">
                <a:lnSpc>
                  <a:spcPts val="525"/>
                </a:lnSpc>
                <a:spcBef>
                  <a:spcPts val="0"/>
                </a:spcBef>
                <a:spcAft>
                  <a:spcPts val="0"/>
                </a:spcAft>
                <a:buClrTx/>
                <a:buSzTx/>
                <a:buFontTx/>
                <a:buNone/>
                <a:tabLst/>
                <a:defRPr/>
              </a:pPr>
              <a:endParaRPr kumimoji="0" lang="en-US" sz="1013" b="1" i="0" u="none" strike="noStrike" kern="0" cap="none" spc="-98"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UltraLight"/>
              </a:endParaRPr>
            </a:p>
            <a:p>
              <a:pPr marL="0" marR="0" lvl="0" indent="0" algn="ctr" defTabSz="685783" rtl="0" eaLnBrk="1" fontAlgn="auto" latinLnBrk="0" hangingPunct="1">
                <a:lnSpc>
                  <a:spcPts val="525"/>
                </a:lnSpc>
                <a:spcBef>
                  <a:spcPts val="0"/>
                </a:spcBef>
                <a:spcAft>
                  <a:spcPts val="0"/>
                </a:spcAft>
                <a:buClrTx/>
                <a:buSzTx/>
                <a:buFontTx/>
                <a:buNone/>
                <a:tabLst/>
                <a:defRPr/>
              </a:pPr>
              <a:endParaRPr kumimoji="0" lang="en-US" sz="1100" b="1" i="0" u="none" strike="noStrike" kern="0" cap="none" spc="-98"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UltraLight"/>
              </a:endParaRPr>
            </a:p>
            <a:p>
              <a:pPr marL="0" marR="0" lvl="0" indent="0" algn="ctr" defTabSz="685783" rtl="0" eaLnBrk="1" fontAlgn="auto" latinLnBrk="0" hangingPunct="1">
                <a:lnSpc>
                  <a:spcPts val="525"/>
                </a:lnSpc>
                <a:spcBef>
                  <a:spcPts val="0"/>
                </a:spcBef>
                <a:spcAft>
                  <a:spcPts val="0"/>
                </a:spcAft>
                <a:buClrTx/>
                <a:buSzTx/>
                <a:buFontTx/>
                <a:buNone/>
                <a:tabLst/>
                <a:defRPr/>
              </a:pPr>
              <a:r>
                <a:rPr kumimoji="0" lang="en-US" sz="1100" b="1" i="0" u="none" strike="noStrike" kern="0" cap="none" spc="-98"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UltraLight"/>
                </a:rPr>
                <a:t>Priority 2</a:t>
              </a:r>
            </a:p>
            <a:p>
              <a:pPr marL="0" marR="0" lvl="0" indent="0" algn="ctr" defTabSz="685783" rtl="0" eaLnBrk="1" fontAlgn="auto" latinLnBrk="0" hangingPunct="1">
                <a:lnSpc>
                  <a:spcPts val="525"/>
                </a:lnSpc>
                <a:spcBef>
                  <a:spcPts val="1200"/>
                </a:spcBef>
                <a:spcAft>
                  <a:spcPts val="0"/>
                </a:spcAft>
                <a:buClrTx/>
                <a:buSzTx/>
                <a:buFontTx/>
                <a:buNone/>
                <a:tabLst/>
                <a:defRPr/>
              </a:pPr>
              <a:r>
                <a:rPr kumimoji="0" lang="en-US" sz="1100" b="1" i="0" u="none" strike="noStrike" kern="0" cap="none" spc="-98"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UltraLight"/>
                </a:rPr>
                <a:t>Medium  Risk</a:t>
              </a:r>
              <a:endParaRPr kumimoji="0" lang="en-US" sz="1100" b="0" i="0" u="none" strike="noStrike" kern="0" cap="none" spc="0" normalizeH="0" baseline="0" noProof="0" dirty="0">
                <a:ln>
                  <a:noFill/>
                </a:ln>
                <a:solidFill>
                  <a:sysClr val="windowText" lastClr="000000"/>
                </a:solidFill>
                <a:effectLst/>
                <a:uLnTx/>
                <a:uFillTx/>
                <a:latin typeface="CG Times" panose="02020603050405020304" pitchFamily="18" charset="0"/>
                <a:ea typeface="Calibri" panose="020F0502020204030204" pitchFamily="34" charset="0"/>
                <a:cs typeface="Times New Roman" panose="02020603050405020304" pitchFamily="18" charset="0"/>
                <a:sym typeface="Helvetica Neue UltraLight"/>
              </a:endParaRPr>
            </a:p>
            <a:p>
              <a:pPr marL="0" marR="0" lvl="0" indent="0" algn="ctr" defTabSz="685783" rtl="0" eaLnBrk="1" fontAlgn="auto" latinLnBrk="0" hangingPunct="1">
                <a:lnSpc>
                  <a:spcPts val="750"/>
                </a:lnSpc>
                <a:spcBef>
                  <a:spcPts val="45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latin typeface="CG Times" panose="02020603050405020304" pitchFamily="18" charset="0"/>
                <a:ea typeface="Calibri" panose="020F0502020204030204" pitchFamily="34" charset="0"/>
                <a:cs typeface="Times New Roman" panose="02020603050405020304" pitchFamily="18" charset="0"/>
                <a:sym typeface="Helvetica Neue UltraLight"/>
              </a:endParaRPr>
            </a:p>
          </p:txBody>
        </p:sp>
        <p:sp>
          <p:nvSpPr>
            <p:cNvPr id="37" name="Text Box 17">
              <a:extLst>
                <a:ext uri="{FF2B5EF4-FFF2-40B4-BE49-F238E27FC236}">
                  <a16:creationId xmlns:a16="http://schemas.microsoft.com/office/drawing/2014/main" id="{D41580A2-FB20-4CB5-9303-D8A44EA1E66F}"/>
                </a:ext>
              </a:extLst>
            </p:cNvPr>
            <p:cNvSpPr txBox="1"/>
            <p:nvPr/>
          </p:nvSpPr>
          <p:spPr>
            <a:xfrm>
              <a:off x="3654743" y="6165771"/>
              <a:ext cx="1119255" cy="1350687"/>
            </a:xfrm>
            <a:prstGeom prst="rect">
              <a:avLst/>
            </a:prstGeom>
            <a:solidFill>
              <a:sysClr val="window" lastClr="FFFFFF"/>
            </a:solidFill>
            <a:ln w="19050">
              <a:solidFill>
                <a:srgbClr val="00B050"/>
              </a:solidFill>
            </a:ln>
          </p:spPr>
          <p:txBody>
            <a:bodyPr rot="0" spcFirstLastPara="0" vert="horz" wrap="square" numCol="1" spcCol="0" rtlCol="0" fromWordArt="0" anchor="ctr" anchorCtr="0" forceAA="0" compatLnSpc="1">
              <a:prstTxWarp prst="textNoShape">
                <a:avLst/>
              </a:prstTxWarp>
              <a:noAutofit/>
            </a:bodyPr>
            <a:lstStyle/>
            <a:p>
              <a:pPr marL="0" marR="0" lvl="0" indent="0" algn="ctr" defTabSz="685709" rtl="0" eaLnBrk="1" fontAlgn="auto" latinLnBrk="0" hangingPunct="1">
                <a:lnSpc>
                  <a:spcPct val="100000"/>
                </a:lnSpc>
                <a:spcBef>
                  <a:spcPts val="0"/>
                </a:spcBef>
                <a:spcAft>
                  <a:spcPts val="450"/>
                </a:spcAft>
                <a:buClrTx/>
                <a:buSzTx/>
                <a:buFontTx/>
                <a:buNone/>
                <a:tabLst/>
                <a:defRPr/>
              </a:pPr>
              <a:r>
                <a:rPr kumimoji="0" lang="en-US" sz="1100" b="1" i="0" u="none" strike="noStrike" kern="0" cap="none" spc="-98"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UltraLight"/>
                </a:rPr>
                <a:t>Priority 3</a:t>
              </a:r>
            </a:p>
            <a:p>
              <a:pPr marL="0" marR="0" lvl="0" indent="0" algn="ctr" defTabSz="685709" rtl="0" eaLnBrk="1" fontAlgn="auto" latinLnBrk="0" hangingPunct="1">
                <a:lnSpc>
                  <a:spcPct val="100000"/>
                </a:lnSpc>
                <a:spcBef>
                  <a:spcPts val="0"/>
                </a:spcBef>
                <a:spcAft>
                  <a:spcPts val="450"/>
                </a:spcAft>
                <a:buClrTx/>
                <a:buSzTx/>
                <a:buFontTx/>
                <a:buNone/>
                <a:tabLst/>
                <a:defRPr/>
              </a:pPr>
              <a:r>
                <a:rPr kumimoji="0" lang="en-US" sz="1100" b="1" i="0" u="none" strike="noStrike" kern="0" cap="none" spc="-98"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UltraLight"/>
                </a:rPr>
                <a:t>Low Risk</a:t>
              </a:r>
              <a:endParaRPr kumimoji="0" lang="en-US" sz="1100" b="0" i="0" u="none" strike="noStrike" kern="0" cap="none" spc="0" normalizeH="0" baseline="0" noProof="0" dirty="0">
                <a:ln>
                  <a:noFill/>
                </a:ln>
                <a:solidFill>
                  <a:sysClr val="windowText" lastClr="000000"/>
                </a:solidFill>
                <a:effectLst/>
                <a:uLnTx/>
                <a:uFillTx/>
                <a:latin typeface="CG Times" panose="02020603050405020304" pitchFamily="18" charset="0"/>
                <a:ea typeface="Calibri" panose="020F0502020204030204" pitchFamily="34" charset="0"/>
                <a:cs typeface="Times New Roman" panose="02020603050405020304" pitchFamily="18" charset="0"/>
                <a:sym typeface="Helvetica Neue UltraLight"/>
              </a:endParaRPr>
            </a:p>
            <a:p>
              <a:pPr marL="0" marR="0" lvl="0" indent="0" algn="ctr" defTabSz="685709" rtl="0" eaLnBrk="1" fontAlgn="auto" latinLnBrk="0" hangingPunct="1">
                <a:lnSpc>
                  <a:spcPts val="450"/>
                </a:lnSpc>
                <a:spcBef>
                  <a:spcPts val="0"/>
                </a:spcBef>
                <a:spcAft>
                  <a:spcPts val="45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latin typeface="CG Times" panose="02020603050405020304" pitchFamily="18" charset="0"/>
                <a:ea typeface="Calibri" panose="020F0502020204030204" pitchFamily="34" charset="0"/>
                <a:cs typeface="Times New Roman" panose="02020603050405020304" pitchFamily="18" charset="0"/>
                <a:sym typeface="Helvetica Neue UltraLight"/>
              </a:endParaRPr>
            </a:p>
          </p:txBody>
        </p:sp>
        <p:sp>
          <p:nvSpPr>
            <p:cNvPr id="42" name="Text Box 10">
              <a:extLst>
                <a:ext uri="{FF2B5EF4-FFF2-40B4-BE49-F238E27FC236}">
                  <a16:creationId xmlns:a16="http://schemas.microsoft.com/office/drawing/2014/main" id="{599B8CA4-0A07-4275-B071-57C34F2F01A6}"/>
                </a:ext>
              </a:extLst>
            </p:cNvPr>
            <p:cNvSpPr txBox="1"/>
            <p:nvPr/>
          </p:nvSpPr>
          <p:spPr>
            <a:xfrm>
              <a:off x="3654743" y="1941712"/>
              <a:ext cx="1119255" cy="1350687"/>
            </a:xfrm>
            <a:prstGeom prst="rect">
              <a:avLst/>
            </a:prstGeom>
            <a:solidFill>
              <a:sysClr val="window" lastClr="FFFFFF"/>
            </a:solidFill>
            <a:ln w="19050">
              <a:solidFill>
                <a:srgbClr val="C00000"/>
              </a:solidFill>
            </a:ln>
          </p:spPr>
          <p:txBody>
            <a:bodyPr rot="0" spcFirstLastPara="0" vert="horz" wrap="square"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100" b="1" i="0" u="none" strike="noStrike" kern="0" cap="none" spc="-98"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UltraLight"/>
                </a:rPr>
                <a:t>Priority 1</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100" b="1" i="0" u="none" strike="noStrike" kern="0" cap="none" spc="-98"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UltraLight"/>
                </a:rPr>
                <a:t>High Risk </a:t>
              </a:r>
              <a:endParaRPr kumimoji="0" lang="en-US" sz="1100" b="0" i="0" u="none" strike="noStrike" kern="0" cap="none" spc="0" normalizeH="0" baseline="0" noProof="0" dirty="0">
                <a:ln>
                  <a:noFill/>
                </a:ln>
                <a:solidFill>
                  <a:sysClr val="windowText" lastClr="000000"/>
                </a:solidFill>
                <a:effectLst/>
                <a:uLnTx/>
                <a:uFillTx/>
                <a:latin typeface="CG Times" panose="02020603050405020304" pitchFamily="18" charset="0"/>
                <a:ea typeface="Calibri" panose="020F0502020204030204" pitchFamily="34" charset="0"/>
                <a:cs typeface="Times New Roman" panose="02020603050405020304" pitchFamily="18" charset="0"/>
                <a:sym typeface="Helvetica Neue UltraLight"/>
              </a:endParaRPr>
            </a:p>
            <a:p>
              <a:pPr marL="0" marR="0" lvl="0" indent="0" algn="ctr" defTabSz="685783" rtl="0" eaLnBrk="1" fontAlgn="auto" latinLnBrk="0" hangingPunct="1">
                <a:lnSpc>
                  <a:spcPct val="50000"/>
                </a:lnSpc>
                <a:spcBef>
                  <a:spcPts val="450"/>
                </a:spcBef>
                <a:spcAft>
                  <a:spcPts val="0"/>
                </a:spcAft>
                <a:buClrTx/>
                <a:buSzTx/>
                <a:buFontTx/>
                <a:buNone/>
                <a:tabLst/>
                <a:defRPr/>
              </a:pPr>
              <a:r>
                <a:rPr kumimoji="0" lang="en-US" sz="1050" b="1" i="0" u="none" strike="noStrike" kern="0" cap="none" spc="-98"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UltraLight"/>
                </a:rPr>
                <a:t> </a:t>
              </a:r>
              <a:endParaRPr kumimoji="0" lang="en-US" sz="900" b="0" i="0" u="none" strike="noStrike" kern="0" cap="none" spc="0" normalizeH="0" baseline="0" noProof="0" dirty="0">
                <a:ln>
                  <a:noFill/>
                </a:ln>
                <a:solidFill>
                  <a:sysClr val="windowText" lastClr="000000"/>
                </a:solidFill>
                <a:effectLst/>
                <a:uLnTx/>
                <a:uFillTx/>
                <a:latin typeface="CG Times" panose="02020603050405020304" pitchFamily="18" charset="0"/>
                <a:ea typeface="Calibri" panose="020F0502020204030204" pitchFamily="34" charset="0"/>
                <a:cs typeface="Times New Roman" panose="02020603050405020304" pitchFamily="18" charset="0"/>
                <a:sym typeface="Helvetica Neue UltraLight"/>
              </a:endParaRPr>
            </a:p>
          </p:txBody>
        </p:sp>
        <p:cxnSp>
          <p:nvCxnSpPr>
            <p:cNvPr id="30" name="Straight Connector 29">
              <a:extLst>
                <a:ext uri="{FF2B5EF4-FFF2-40B4-BE49-F238E27FC236}">
                  <a16:creationId xmlns:a16="http://schemas.microsoft.com/office/drawing/2014/main" id="{875E65D7-75EE-4907-A7E7-9510E2275AE0}"/>
                </a:ext>
              </a:extLst>
            </p:cNvPr>
            <p:cNvCxnSpPr>
              <a:cxnSpLocks/>
            </p:cNvCxnSpPr>
            <p:nvPr/>
          </p:nvCxnSpPr>
          <p:spPr>
            <a:xfrm>
              <a:off x="2856573" y="4782183"/>
              <a:ext cx="7772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6F1F9A73-AF68-4027-BFD4-14C71A2DA26B}"/>
              </a:ext>
            </a:extLst>
          </p:cNvPr>
          <p:cNvSpPr/>
          <p:nvPr/>
        </p:nvSpPr>
        <p:spPr>
          <a:xfrm>
            <a:off x="364859" y="4493462"/>
            <a:ext cx="4475320" cy="430887"/>
          </a:xfrm>
          <a:prstGeom prst="rect">
            <a:avLst/>
          </a:prstGeom>
        </p:spPr>
        <p:txBody>
          <a:bodyPr wrap="square">
            <a:spAutoFit/>
          </a:bodyPr>
          <a:lstStyle/>
          <a:p>
            <a:pPr marL="0" marR="0" lvl="0" indent="0" algn="l" defTabSz="309604" rtl="0" eaLnBrk="1" fontAlgn="auto" latinLnBrk="0" hangingPunct="0">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srgbClr val="053367">
                    <a:lumMod val="75000"/>
                  </a:srgbClr>
                </a:solidFill>
                <a:effectLst/>
                <a:uLnTx/>
                <a:uFillTx/>
                <a:latin typeface="Calibri" panose="020F0502020204030204"/>
                <a:sym typeface="Helvetica Neue UltraLight"/>
              </a:rPr>
              <a:t>Note: The metrics used to assess the risk level of a school in a risk filter are not, by themselves, grounds for action by an SAA against a school. </a:t>
            </a:r>
          </a:p>
        </p:txBody>
      </p:sp>
    </p:spTree>
    <p:extLst>
      <p:ext uri="{BB962C8B-B14F-4D97-AF65-F5344CB8AC3E}">
        <p14:creationId xmlns:p14="http://schemas.microsoft.com/office/powerpoint/2010/main" val="78254473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0.xml.rels><?xml version="1.0" encoding="UTF-8" standalone="yes"?>
<Relationships xmlns="http://schemas.openxmlformats.org/package/2006/relationships"><Relationship Id="rId1" Type="http://schemas.openxmlformats.org/officeDocument/2006/relationships/image" Target="../media/image23.pn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CE6F2"/>
        </a:solidFill>
        <a:ln>
          <a:noFill/>
        </a:ln>
        <a:effectLst/>
      </a:spPr>
      <a:bodyPr rtlCol="0" anchor="ctr"/>
      <a:lstStyle>
        <a:defPPr algn="ctr">
          <a:defRPr sz="1200"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ducational Counsel Template">
  <a:themeElements>
    <a:clrScheme name="Education Counsel Deckument Colors">
      <a:dk1>
        <a:srgbClr val="404040"/>
      </a:dk1>
      <a:lt1>
        <a:srgbClr val="FFFFFF"/>
      </a:lt1>
      <a:dk2>
        <a:srgbClr val="BFBFBF"/>
      </a:dk2>
      <a:lt2>
        <a:srgbClr val="E7E6E6"/>
      </a:lt2>
      <a:accent1>
        <a:srgbClr val="2893E6"/>
      </a:accent1>
      <a:accent2>
        <a:srgbClr val="9ED6EF"/>
      </a:accent2>
      <a:accent3>
        <a:srgbClr val="0BA5D3"/>
      </a:accent3>
      <a:accent4>
        <a:srgbClr val="DE786C"/>
      </a:accent4>
      <a:accent5>
        <a:srgbClr val="B9472C"/>
      </a:accent5>
      <a:accent6>
        <a:srgbClr val="002060"/>
      </a:accent6>
      <a:hlink>
        <a:srgbClr val="0563C1"/>
      </a:hlink>
      <a:folHlink>
        <a:srgbClr val="954F72"/>
      </a:folHlink>
    </a:clrScheme>
    <a:fontScheme name="Education Counsel Show Fonts">
      <a:majorFont>
        <a:latin typeface="Franklin Gothic Medium"/>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dirty="0" err="1" smtClean="0">
            <a:ln>
              <a:noFill/>
            </a:ln>
            <a:solidFill>
              <a:srgbClr val="FFFFFF"/>
            </a:solidFill>
            <a:uFillTx/>
            <a:latin typeface="+mj-lt"/>
            <a:ea typeface="Helvetica Neue UltraLight"/>
            <a:cs typeface="Helvetica Neue UltraLight"/>
            <a:sym typeface="Helvetica Neue UltraLight"/>
          </a:defRPr>
        </a:defPPr>
      </a:lstStyle>
      <a:style>
        <a:lnRef idx="0">
          <a:scrgbClr r="0" g="0" b="0"/>
        </a:lnRef>
        <a:fillRef idx="0">
          <a:scrgbClr r="0" g="0" b="0"/>
        </a:fillRef>
        <a:effectRef idx="0">
          <a:scrgbClr r="0" g="0" b="0"/>
        </a:effectRef>
        <a:fontRef idx="none"/>
      </a:style>
    </a:spDef>
    <a:lnDef>
      <a:spPr>
        <a:noFill/>
        <a:ln w="31750" cap="flat">
          <a:solidFill>
            <a:schemeClr val="bg2">
              <a:lumMod val="75000"/>
              <a:alpha val="75000"/>
            </a:schemeClr>
          </a:solidFill>
          <a:prstDash val="solid"/>
          <a:miter lim="400000"/>
          <a:headEnd type="none"/>
          <a:tailEnd type="none"/>
        </a:ln>
        <a:effectLst/>
        <a:sp3d/>
      </a:spPr>
      <a:bodyPr/>
      <a:lstStyle/>
      <a:style>
        <a:lnRef idx="0">
          <a:scrgbClr r="0" g="0" b="0"/>
        </a:lnRef>
        <a:fillRef idx="0">
          <a:scrgbClr r="0" g="0" b="0"/>
        </a:fillRef>
        <a:effectRef idx="0">
          <a:scrgbClr r="0" g="0" b="0"/>
        </a:effectRef>
        <a:fontRef idx="none"/>
      </a:style>
    </a:lnDef>
    <a:txDef>
      <a:spPr>
        <a:ln w="12700">
          <a:miter lim="400000"/>
        </a:ln>
      </a:spPr>
      <a:bodyPr wrap="square" rtlCol="0">
        <a:spAutoFit/>
      </a:bodyPr>
      <a:lstStyle>
        <a:defPPr>
          <a:defRPr sz="1200" dirty="0" err="1" smtClean="0">
            <a:latin typeface="+mn-lt"/>
          </a:defRPr>
        </a:defPPr>
      </a:lstStyle>
    </a:txDef>
  </a:objectDefaults>
  <a:extraClrSchemeLst/>
  <a:extLst>
    <a:ext uri="{05A4C25C-085E-4340-85A3-A5531E510DB2}">
      <thm15:themeFamily xmlns:thm15="http://schemas.microsoft.com/office/thememl/2012/main" name="EducationCounsel_TEMPLATE" id="{657361C4-2BBD-A042-ACD6-CC0D96A64005}" vid="{1DA8ED92-0663-9746-A377-0B51637B0FD8}"/>
    </a:ext>
  </a:extLst>
</a:theme>
</file>

<file path=ppt/theme/theme3.xml><?xml version="1.0" encoding="utf-8"?>
<a:theme xmlns:a="http://schemas.openxmlformats.org/drawingml/2006/main" name="4_Educational Counsel Template">
  <a:themeElements>
    <a:clrScheme name="Education Counsel Deckument Colors">
      <a:dk1>
        <a:srgbClr val="404040"/>
      </a:dk1>
      <a:lt1>
        <a:srgbClr val="FFFFFF"/>
      </a:lt1>
      <a:dk2>
        <a:srgbClr val="BFBFBF"/>
      </a:dk2>
      <a:lt2>
        <a:srgbClr val="E7E6E6"/>
      </a:lt2>
      <a:accent1>
        <a:srgbClr val="2893E6"/>
      </a:accent1>
      <a:accent2>
        <a:srgbClr val="9ED6EF"/>
      </a:accent2>
      <a:accent3>
        <a:srgbClr val="0BA5D3"/>
      </a:accent3>
      <a:accent4>
        <a:srgbClr val="DE786C"/>
      </a:accent4>
      <a:accent5>
        <a:srgbClr val="B9472C"/>
      </a:accent5>
      <a:accent6>
        <a:srgbClr val="002060"/>
      </a:accent6>
      <a:hlink>
        <a:srgbClr val="0563C1"/>
      </a:hlink>
      <a:folHlink>
        <a:srgbClr val="954F72"/>
      </a:folHlink>
    </a:clrScheme>
    <a:fontScheme name="Education Counsel Show Fonts">
      <a:majorFont>
        <a:latin typeface="Franklin Gothic Medium"/>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dirty="0" err="1" smtClean="0">
            <a:ln>
              <a:noFill/>
            </a:ln>
            <a:solidFill>
              <a:srgbClr val="FFFFFF"/>
            </a:solidFill>
            <a:uFillTx/>
            <a:latin typeface="+mj-lt"/>
            <a:ea typeface="Helvetica Neue UltraLight"/>
            <a:cs typeface="Helvetica Neue UltraLight"/>
            <a:sym typeface="Helvetica Neue UltraLight"/>
          </a:defRPr>
        </a:defPPr>
      </a:lstStyle>
      <a:style>
        <a:lnRef idx="0">
          <a:scrgbClr r="0" g="0" b="0"/>
        </a:lnRef>
        <a:fillRef idx="0">
          <a:scrgbClr r="0" g="0" b="0"/>
        </a:fillRef>
        <a:effectRef idx="0">
          <a:scrgbClr r="0" g="0" b="0"/>
        </a:effectRef>
        <a:fontRef idx="none"/>
      </a:style>
    </a:spDef>
    <a:lnDef>
      <a:spPr>
        <a:noFill/>
        <a:ln w="31750" cap="flat">
          <a:solidFill>
            <a:schemeClr val="bg2">
              <a:lumMod val="75000"/>
              <a:alpha val="75000"/>
            </a:schemeClr>
          </a:solidFill>
          <a:prstDash val="solid"/>
          <a:miter lim="400000"/>
          <a:headEnd type="none"/>
          <a:tailEnd type="none"/>
        </a:ln>
        <a:effectLst/>
        <a:sp3d/>
      </a:spPr>
      <a:bodyPr/>
      <a:lstStyle/>
      <a:style>
        <a:lnRef idx="0">
          <a:scrgbClr r="0" g="0" b="0"/>
        </a:lnRef>
        <a:fillRef idx="0">
          <a:scrgbClr r="0" g="0" b="0"/>
        </a:fillRef>
        <a:effectRef idx="0">
          <a:scrgbClr r="0" g="0" b="0"/>
        </a:effectRef>
        <a:fontRef idx="none"/>
      </a:style>
    </a:lnDef>
    <a:txDef>
      <a:spPr>
        <a:ln w="12700">
          <a:miter lim="400000"/>
        </a:ln>
      </a:spPr>
      <a:bodyPr wrap="square" rtlCol="0">
        <a:spAutoFit/>
      </a:bodyPr>
      <a:lstStyle>
        <a:defPPr>
          <a:defRPr sz="1200" dirty="0" err="1" smtClean="0">
            <a:latin typeface="+mn-lt"/>
          </a:defRPr>
        </a:defPPr>
      </a:lstStyle>
    </a:txDef>
  </a:objectDefaults>
  <a:extraClrSchemeLst/>
  <a:extLst>
    <a:ext uri="{05A4C25C-085E-4340-85A3-A5531E510DB2}">
      <thm15:themeFamily xmlns:thm15="http://schemas.microsoft.com/office/thememl/2012/main" name="EducationCounsel_TEMPLATE" id="{657361C4-2BBD-A042-ACD6-CC0D96A64005}" vid="{1DA8ED92-0663-9746-A377-0B51637B0FD8}"/>
    </a:ext>
  </a:extLst>
</a:theme>
</file>

<file path=ppt/theme/theme4.xml><?xml version="1.0" encoding="utf-8"?>
<a:theme xmlns:a="http://schemas.openxmlformats.org/drawingml/2006/main" name="2_EducationCounsel">
  <a:themeElements>
    <a:clrScheme name="Education Counsel Deckument Colors">
      <a:dk1>
        <a:srgbClr val="404040"/>
      </a:dk1>
      <a:lt1>
        <a:srgbClr val="FFFFFF"/>
      </a:lt1>
      <a:dk2>
        <a:srgbClr val="BFBFBF"/>
      </a:dk2>
      <a:lt2>
        <a:srgbClr val="E7E6E6"/>
      </a:lt2>
      <a:accent1>
        <a:srgbClr val="2893E6"/>
      </a:accent1>
      <a:accent2>
        <a:srgbClr val="9ED6EF"/>
      </a:accent2>
      <a:accent3>
        <a:srgbClr val="0BA5D3"/>
      </a:accent3>
      <a:accent4>
        <a:srgbClr val="DE786C"/>
      </a:accent4>
      <a:accent5>
        <a:srgbClr val="B9472C"/>
      </a:accent5>
      <a:accent6>
        <a:srgbClr val="002060"/>
      </a:accent6>
      <a:hlink>
        <a:srgbClr val="0563C1"/>
      </a:hlink>
      <a:folHlink>
        <a:srgbClr val="954F72"/>
      </a:folHlink>
    </a:clrScheme>
    <a:fontScheme name="EducationCounsel">
      <a:majorFont>
        <a:latin typeface="Franklin Gothic Medium"/>
        <a:ea typeface=""/>
        <a:cs typeface=""/>
      </a:majorFont>
      <a:minorFont>
        <a:latin typeface="Calibri"/>
        <a:ea typeface=""/>
        <a:cs typeface=""/>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dirty="0" err="1" smtClean="0">
            <a:ln>
              <a:noFill/>
            </a:ln>
            <a:solidFill>
              <a:srgbClr val="FFFFFF"/>
            </a:solidFill>
            <a:uFillTx/>
            <a:latin typeface="+mj-lt"/>
            <a:ea typeface="Helvetica Neue UltraLight"/>
            <a:cs typeface="Helvetica Neue UltraLight"/>
            <a:sym typeface="Helvetica Neue UltraLight"/>
          </a:defRPr>
        </a:defPPr>
      </a:lstStyle>
      <a:style>
        <a:lnRef idx="0">
          <a:scrgbClr r="0" g="0" b="0"/>
        </a:lnRef>
        <a:fillRef idx="0">
          <a:scrgbClr r="0" g="0" b="0"/>
        </a:fillRef>
        <a:effectRef idx="0">
          <a:scrgbClr r="0" g="0" b="0"/>
        </a:effectRef>
        <a:fontRef idx="none"/>
      </a:style>
    </a:spDef>
    <a:lnDef>
      <a:spPr>
        <a:noFill/>
        <a:ln w="31750" cap="flat">
          <a:solidFill>
            <a:schemeClr val="bg2">
              <a:lumMod val="75000"/>
              <a:alpha val="75000"/>
            </a:schemeClr>
          </a:solidFill>
          <a:prstDash val="solid"/>
          <a:miter lim="400000"/>
          <a:headEnd type="none"/>
          <a:tailEnd type="none"/>
        </a:ln>
        <a:effectLst/>
        <a:sp3d/>
      </a:spPr>
      <a:bodyPr/>
      <a:lstStyle/>
      <a:style>
        <a:lnRef idx="0">
          <a:scrgbClr r="0" g="0" b="0"/>
        </a:lnRef>
        <a:fillRef idx="0">
          <a:scrgbClr r="0" g="0" b="0"/>
        </a:fillRef>
        <a:effectRef idx="0">
          <a:scrgbClr r="0" g="0" b="0"/>
        </a:effectRef>
        <a:fontRef idx="none"/>
      </a:style>
    </a:lnDef>
    <a:txDef>
      <a:spPr>
        <a:noFill/>
      </a:spPr>
      <a:bodyPr wrap="square" lIns="0" tIns="0" rIns="0" bIns="0" rtlCol="0">
        <a:spAutoFit/>
      </a:bodyPr>
      <a:lstStyle>
        <a:defPPr>
          <a:defRPr sz="1400" dirty="0">
            <a:latin typeface="Calibri" panose="020F0502020204030204" pitchFamily="34" charset="0"/>
          </a:defRPr>
        </a:defPPr>
      </a:lstStyle>
    </a:txDef>
  </a:objectDefaults>
  <a:extraClrSchemeLst/>
  <a:extLst>
    <a:ext uri="{05A4C25C-085E-4340-85A3-A5531E510DB2}">
      <thm15:themeFamily xmlns:thm15="http://schemas.microsoft.com/office/thememl/2012/main" name="EducationCounsel" id="{B30930ED-A63A-4EE1-B5AD-5EC5CC92C1F0}" vid="{9D7B9B52-EEA6-4483-874E-DF25AA58942D}"/>
    </a:ext>
  </a:extLst>
</a:theme>
</file>

<file path=ppt/theme/theme5.xml><?xml version="1.0" encoding="utf-8"?>
<a:theme xmlns:a="http://schemas.openxmlformats.org/drawingml/2006/main" name="No Logo">
  <a:themeElements>
    <a:clrScheme name="Custom 32">
      <a:dk1>
        <a:sysClr val="windowText" lastClr="000000"/>
      </a:dk1>
      <a:lt1>
        <a:sysClr val="window" lastClr="FFFFFF"/>
      </a:lt1>
      <a:dk2>
        <a:srgbClr val="053367"/>
      </a:dk2>
      <a:lt2>
        <a:srgbClr val="E7E6E6"/>
      </a:lt2>
      <a:accent1>
        <a:srgbClr val="053367"/>
      </a:accent1>
      <a:accent2>
        <a:srgbClr val="ED7D31"/>
      </a:accent2>
      <a:accent3>
        <a:srgbClr val="A5A5A5"/>
      </a:accent3>
      <a:accent4>
        <a:srgbClr val="BFBFBF"/>
      </a:accent4>
      <a:accent5>
        <a:srgbClr val="A7CFE3"/>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No 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rger Title Are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Larger Title Are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No Logo">
  <a:themeElements>
    <a:clrScheme name="Custom 10">
      <a:dk1>
        <a:sysClr val="windowText" lastClr="000000"/>
      </a:dk1>
      <a:lt1>
        <a:sysClr val="window" lastClr="FFFFFF"/>
      </a:lt1>
      <a:dk2>
        <a:srgbClr val="44546A"/>
      </a:dk2>
      <a:lt2>
        <a:srgbClr val="E7E6E6"/>
      </a:lt2>
      <a:accent1>
        <a:srgbClr val="323F4F"/>
      </a:accent1>
      <a:accent2>
        <a:srgbClr val="ED7D31"/>
      </a:accent2>
      <a:accent3>
        <a:srgbClr val="A5A5A5"/>
      </a:accent3>
      <a:accent4>
        <a:srgbClr val="BFBFBF"/>
      </a:accent4>
      <a:accent5>
        <a:srgbClr val="A7CFE3"/>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7025BD17D1554BA005453502466CD7" ma:contentTypeVersion="7" ma:contentTypeDescription="Create a new document." ma:contentTypeScope="" ma:versionID="16b192a96e2d3c4cd0a836bf7d69c72d">
  <xsd:schema xmlns:xsd="http://www.w3.org/2001/XMLSchema" xmlns:xs="http://www.w3.org/2001/XMLSchema" xmlns:p="http://schemas.microsoft.com/office/2006/metadata/properties" xmlns:ns3="ec310a65-ffc8-4cbc-8158-9e90495736ff" xmlns:ns4="1433417d-07e4-4b80-bb92-526721077b98" targetNamespace="http://schemas.microsoft.com/office/2006/metadata/properties" ma:root="true" ma:fieldsID="77751f17b652da35f5fb4faa54eb4cf9" ns3:_="" ns4:_="">
    <xsd:import namespace="ec310a65-ffc8-4cbc-8158-9e90495736ff"/>
    <xsd:import namespace="1433417d-07e4-4b80-bb92-526721077b9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310a65-ffc8-4cbc-8158-9e90495736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33417d-07e4-4b80-bb92-526721077b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ABB962-FE2F-42F4-A0C3-5EBB39B0661F}">
  <ds:schemaRefs>
    <ds:schemaRef ds:uri="http://purl.org/dc/elements/1.1/"/>
    <ds:schemaRef ds:uri="http://schemas.microsoft.com/office/2006/metadata/properties"/>
    <ds:schemaRef ds:uri="http://schemas.microsoft.com/office/2006/documentManagement/types"/>
    <ds:schemaRef ds:uri="http://purl.org/dc/dcmitype/"/>
    <ds:schemaRef ds:uri="1433417d-07e4-4b80-bb92-526721077b98"/>
    <ds:schemaRef ds:uri="http://schemas.openxmlformats.org/package/2006/metadata/core-properties"/>
    <ds:schemaRef ds:uri="http://purl.org/dc/terms/"/>
    <ds:schemaRef ds:uri="http://schemas.microsoft.com/office/infopath/2007/PartnerControls"/>
    <ds:schemaRef ds:uri="ec310a65-ffc8-4cbc-8158-9e90495736ff"/>
    <ds:schemaRef ds:uri="http://www.w3.org/XML/1998/namespace"/>
  </ds:schemaRefs>
</ds:datastoreItem>
</file>

<file path=customXml/itemProps2.xml><?xml version="1.0" encoding="utf-8"?>
<ds:datastoreItem xmlns:ds="http://schemas.openxmlformats.org/officeDocument/2006/customXml" ds:itemID="{6B6CA977-F73C-493C-944E-2455639CF9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310a65-ffc8-4cbc-8158-9e90495736ff"/>
    <ds:schemaRef ds:uri="1433417d-07e4-4b80-bb92-526721077b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A1F695-4295-48BB-8A0C-BFC6498B97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5458</TotalTime>
  <Words>2886</Words>
  <Application>Microsoft Office PowerPoint</Application>
  <PresentationFormat>Custom</PresentationFormat>
  <Paragraphs>308</Paragraphs>
  <Slides>23</Slides>
  <Notes>23</Notes>
  <HiddenSlides>0</HiddenSlides>
  <MMClips>0</MMClips>
  <ScaleCrop>false</ScaleCrop>
  <HeadingPairs>
    <vt:vector size="8" baseType="variant">
      <vt:variant>
        <vt:lpstr>Fonts Used</vt:lpstr>
      </vt:variant>
      <vt:variant>
        <vt:i4>12</vt:i4>
      </vt:variant>
      <vt:variant>
        <vt:lpstr>Theme</vt:lpstr>
      </vt:variant>
      <vt:variant>
        <vt:i4>9</vt:i4>
      </vt:variant>
      <vt:variant>
        <vt:lpstr>Embedded OLE Servers</vt:lpstr>
      </vt:variant>
      <vt:variant>
        <vt:i4>1</vt:i4>
      </vt:variant>
      <vt:variant>
        <vt:lpstr>Slide Titles</vt:lpstr>
      </vt:variant>
      <vt:variant>
        <vt:i4>23</vt:i4>
      </vt:variant>
    </vt:vector>
  </HeadingPairs>
  <TitlesOfParts>
    <vt:vector size="45" baseType="lpstr">
      <vt:lpstr>Arial</vt:lpstr>
      <vt:lpstr>Calibri</vt:lpstr>
      <vt:lpstr>Calibri (Body)</vt:lpstr>
      <vt:lpstr>CG Times</vt:lpstr>
      <vt:lpstr>Courier New</vt:lpstr>
      <vt:lpstr>Franklin Gothic Demi</vt:lpstr>
      <vt:lpstr>Franklin Gothic Medium</vt:lpstr>
      <vt:lpstr>Franklin Gothic Medium Cond</vt:lpstr>
      <vt:lpstr>Helvetica Neue UltraLight</vt:lpstr>
      <vt:lpstr>Lucida Grande</vt:lpstr>
      <vt:lpstr>Symbol</vt:lpstr>
      <vt:lpstr>Wingdings</vt:lpstr>
      <vt:lpstr>Custom Design</vt:lpstr>
      <vt:lpstr>Educational Counsel Template</vt:lpstr>
      <vt:lpstr>4_Educational Counsel Template</vt:lpstr>
      <vt:lpstr>2_EducationCounsel</vt:lpstr>
      <vt:lpstr>No Logo</vt:lpstr>
      <vt:lpstr>1_No Logo</vt:lpstr>
      <vt:lpstr>Larger Title Area</vt:lpstr>
      <vt:lpstr>1_Larger Title Area</vt:lpstr>
      <vt:lpstr>2_No Logo</vt:lpstr>
      <vt:lpstr>think-cell Slide</vt:lpstr>
      <vt:lpstr>A New Model for Higher Education Quality Assurance:  An Overview of the GI Bill® Risk-Based Review Pilot  Dr. Joe Wescott Legislative Liaison, NASAA National Risk-Based Survey Project Director</vt:lpstr>
      <vt:lpstr>How We Got Here – Need For Risk-Based Surveys</vt:lpstr>
      <vt:lpstr>Who This Work Impacts – Student Veterans and Taxpayers</vt:lpstr>
      <vt:lpstr>Dangers to Students From Risky Schools</vt:lpstr>
      <vt:lpstr>The State Approving Agencies</vt:lpstr>
      <vt:lpstr>Where We Are At and Where We Are Going</vt:lpstr>
      <vt:lpstr>Pilot SAAs and Advisory Council</vt:lpstr>
      <vt:lpstr>Need for Risk-based Quality Assurance System</vt:lpstr>
      <vt:lpstr>Pilot Model: Risk Based Filter</vt:lpstr>
      <vt:lpstr>Developing the Risk-Based Filter</vt:lpstr>
      <vt:lpstr>PowerPoint Presentation</vt:lpstr>
      <vt:lpstr>PowerPoint Presentation</vt:lpstr>
      <vt:lpstr>PowerPoint Presentation</vt:lpstr>
      <vt:lpstr>PowerPoint Presentation</vt:lpstr>
      <vt:lpstr>PowerPoint Presentation</vt:lpstr>
      <vt:lpstr>Pilot Model: Data and Document Request</vt:lpstr>
      <vt:lpstr>Pilot Model: Site Visit</vt:lpstr>
      <vt:lpstr>Pilot Model: Consequences &amp; Subsequent Actions</vt:lpstr>
      <vt:lpstr>Comparing Compliance to Risk-based, Outcomes-focused Reviews</vt:lpstr>
      <vt:lpstr>What We Learned: It Works</vt:lpstr>
      <vt:lpstr>Response from the Pilot SAAs</vt:lpstr>
      <vt:lpstr>Impact and 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Model for Higher Education Quality Assurance:  An Overview of the GI Bill© Risk-Based Review Pilot</dc:title>
  <dc:creator>Jessica Morales</dc:creator>
  <cp:lastModifiedBy>Joseph Wescott</cp:lastModifiedBy>
  <cp:revision>45</cp:revision>
  <cp:lastPrinted>2021-10-11T19:18:02Z</cp:lastPrinted>
  <dcterms:created xsi:type="dcterms:W3CDTF">2021-07-22T15:48:24Z</dcterms:created>
  <dcterms:modified xsi:type="dcterms:W3CDTF">2022-03-14T12:56:31Z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0x010100567025BD17D1554BA005453502466CD7</vt:lpwstr>
  </property>
</Properties>
</file>