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4"/>
    <p:sldMasterId id="2147483844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1" r:id="rId7"/>
    <p:sldId id="280" r:id="rId8"/>
    <p:sldId id="287" r:id="rId9"/>
    <p:sldId id="257" r:id="rId10"/>
    <p:sldId id="275" r:id="rId11"/>
    <p:sldId id="276" r:id="rId12"/>
    <p:sldId id="286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0"/>
            <p14:sldId id="287"/>
            <p14:sldId id="257"/>
            <p14:sldId id="275"/>
            <p14:sldId id="276"/>
            <p14:sldId id="286"/>
            <p14:sldId id="284"/>
            <p14:sldId id="285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C12033"/>
    <a:srgbClr val="D24726"/>
    <a:srgbClr val="404040"/>
    <a:srgbClr val="FF9B45"/>
    <a:srgbClr val="DD462F"/>
    <a:srgbClr val="F8CFB6"/>
    <a:srgbClr val="F8CAB6"/>
    <a:srgbClr val="92392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258AD-8231-4D05-8F57-B315C91BB70F}" v="29" dt="2022-10-27T13:48:08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65" d="100"/>
          <a:sy n="65" d="100"/>
        </p:scale>
        <p:origin x="7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d, Sherrita L CIV NG NCARNG (USA)" userId="e720f624-6c47-4fe4-83ac-ced1d8ef8283" providerId="ADAL" clId="{A03258AD-8231-4D05-8F57-B315C91BB70F}"/>
    <pc:docChg chg="undo custSel modSld modMainMaster">
      <pc:chgData name="Ried, Sherrita L CIV NG NCARNG (USA)" userId="e720f624-6c47-4fe4-83ac-ced1d8ef8283" providerId="ADAL" clId="{A03258AD-8231-4D05-8F57-B315C91BB70F}" dt="2022-10-25T14:31:36.611" v="673" actId="1076"/>
      <pc:docMkLst>
        <pc:docMk/>
      </pc:docMkLst>
      <pc:sldChg chg="addSp delSp modSp mod setBg modClrScheme chgLayout">
        <pc:chgData name="Ried, Sherrita L CIV NG NCARNG (USA)" userId="e720f624-6c47-4fe4-83ac-ced1d8ef8283" providerId="ADAL" clId="{A03258AD-8231-4D05-8F57-B315C91BB70F}" dt="2022-10-25T14:31:36.611" v="673" actId="1076"/>
        <pc:sldMkLst>
          <pc:docMk/>
          <pc:sldMk cId="2471807738" sldId="256"/>
        </pc:sldMkLst>
        <pc:spChg chg="add del mod ord">
          <ac:chgData name="Ried, Sherrita L CIV NG NCARNG (USA)" userId="e720f624-6c47-4fe4-83ac-ced1d8ef8283" providerId="ADAL" clId="{A03258AD-8231-4D05-8F57-B315C91BB70F}" dt="2022-10-25T14:31:36.611" v="673" actId="1076"/>
          <ac:spMkLst>
            <pc:docMk/>
            <pc:sldMk cId="2471807738" sldId="256"/>
            <ac:spMk id="2" creationId="{00000000-0000-0000-0000-000000000000}"/>
          </ac:spMkLst>
        </pc:spChg>
        <pc:spChg chg="add del mod ord">
          <ac:chgData name="Ried, Sherrita L CIV NG NCARNG (USA)" userId="e720f624-6c47-4fe4-83ac-ced1d8ef8283" providerId="ADAL" clId="{A03258AD-8231-4D05-8F57-B315C91BB70F}" dt="2022-10-19T14:15:38.740" v="110" actId="700"/>
          <ac:spMkLst>
            <pc:docMk/>
            <pc:sldMk cId="2471807738" sldId="256"/>
            <ac:spMk id="3" creationId="{90B1FAE1-2D5C-6964-703B-32C521C4C2BF}"/>
          </ac:spMkLst>
        </pc:spChg>
        <pc:spChg chg="add del mod or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2471807738" sldId="256"/>
            <ac:spMk id="4" creationId="{708EB92F-B1BB-C65D-1D0F-53A37526BC88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2471807738" sldId="256"/>
            <ac:spMk id="5" creationId="{11D34AC5-E0E3-29CE-1342-12A80B945F89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24:25.074" v="160" actId="478"/>
          <ac:spMkLst>
            <pc:docMk/>
            <pc:sldMk cId="2471807738" sldId="256"/>
            <ac:spMk id="7" creationId="{F4AB7032-EA92-A90D-AE3B-A544040C3D86}"/>
          </ac:spMkLst>
        </pc:spChg>
        <pc:spChg chg="add mod ord">
          <ac:chgData name="Ried, Sherrita L CIV NG NCARNG (USA)" userId="e720f624-6c47-4fe4-83ac-ced1d8ef8283" providerId="ADAL" clId="{A03258AD-8231-4D05-8F57-B315C91BB70F}" dt="2022-10-19T14:24:17.698" v="158" actId="1076"/>
          <ac:spMkLst>
            <pc:docMk/>
            <pc:sldMk cId="2471807738" sldId="256"/>
            <ac:spMk id="9" creationId="{CB14E950-4D5E-1536-4320-9E9F16759C59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24:08.272" v="155" actId="478"/>
          <ac:spMkLst>
            <pc:docMk/>
            <pc:sldMk cId="2471807738" sldId="256"/>
            <ac:spMk id="13" creationId="{FE28AB15-55A2-463E-A1A8-221B4A5C6581}"/>
          </ac:spMkLst>
        </pc:spChg>
        <pc:picChg chg="del">
          <ac:chgData name="Ried, Sherrita L CIV NG NCARNG (USA)" userId="e720f624-6c47-4fe4-83ac-ced1d8ef8283" providerId="ADAL" clId="{A03258AD-8231-4D05-8F57-B315C91BB70F}" dt="2022-10-19T14:13:07.997" v="87" actId="478"/>
          <ac:picMkLst>
            <pc:docMk/>
            <pc:sldMk cId="2471807738" sldId="256"/>
            <ac:picMk id="6" creationId="{12D6D769-2062-4D45-A9BA-6BAA4F8786E5}"/>
          </ac:picMkLst>
        </pc:picChg>
        <pc:picChg chg="del mod">
          <ac:chgData name="Ried, Sherrita L CIV NG NCARNG (USA)" userId="e720f624-6c47-4fe4-83ac-ced1d8ef8283" providerId="ADAL" clId="{A03258AD-8231-4D05-8F57-B315C91BB70F}" dt="2022-10-19T14:22:52.915" v="138" actId="478"/>
          <ac:picMkLst>
            <pc:docMk/>
            <pc:sldMk cId="2471807738" sldId="256"/>
            <ac:picMk id="8" creationId="{F3540DE3-11E8-4BD4-9A14-79D08CAFE57D}"/>
          </ac:picMkLst>
        </pc:picChg>
        <pc:picChg chg="add mod">
          <ac:chgData name="Ried, Sherrita L CIV NG NCARNG (USA)" userId="e720f624-6c47-4fe4-83ac-ced1d8ef8283" providerId="ADAL" clId="{A03258AD-8231-4D05-8F57-B315C91BB70F}" dt="2022-10-25T14:31:31.452" v="672" actId="1076"/>
          <ac:picMkLst>
            <pc:docMk/>
            <pc:sldMk cId="2471807738" sldId="256"/>
            <ac:picMk id="11" creationId="{725A2193-7D0E-02B1-68B2-EE20CAAF910E}"/>
          </ac:picMkLst>
        </pc:picChg>
      </pc:sldChg>
      <pc:sldChg chg="addSp delSp modSp mod">
        <pc:chgData name="Ried, Sherrita L CIV NG NCARNG (USA)" userId="e720f624-6c47-4fe4-83ac-ced1d8ef8283" providerId="ADAL" clId="{A03258AD-8231-4D05-8F57-B315C91BB70F}" dt="2022-10-25T14:23:30.393" v="351" actId="1076"/>
        <pc:sldMkLst>
          <pc:docMk/>
          <pc:sldMk cId="1328676004" sldId="257"/>
        </pc:sldMkLst>
        <pc:spChg chg="mod ord">
          <ac:chgData name="Ried, Sherrita L CIV NG NCARNG (USA)" userId="e720f624-6c47-4fe4-83ac-ced1d8ef8283" providerId="ADAL" clId="{A03258AD-8231-4D05-8F57-B315C91BB70F}" dt="2022-10-25T14:23:27.463" v="350" actId="14100"/>
          <ac:spMkLst>
            <pc:docMk/>
            <pc:sldMk cId="1328676004" sldId="257"/>
            <ac:spMk id="2" creationId="{00000000-0000-0000-0000-000000000000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1328676004" sldId="257"/>
            <ac:spMk id="3" creationId="{2899E97A-DF34-104F-52D1-1393AC80F7EC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1328676004" sldId="257"/>
            <ac:spMk id="4" creationId="{C9582660-0239-AE91-0CB5-E4FB02BE547A}"/>
          </ac:spMkLst>
        </pc:spChg>
        <pc:spChg chg="add mod">
          <ac:chgData name="Ried, Sherrita L CIV NG NCARNG (USA)" userId="e720f624-6c47-4fe4-83ac-ced1d8ef8283" providerId="ADAL" clId="{A03258AD-8231-4D05-8F57-B315C91BB70F}" dt="2022-10-25T14:23:30.393" v="351" actId="1076"/>
          <ac:spMkLst>
            <pc:docMk/>
            <pc:sldMk cId="1328676004" sldId="257"/>
            <ac:spMk id="5" creationId="{2E3E3F9D-8120-D0AE-BF2A-AC2EF6D816DC}"/>
          </ac:spMkLst>
        </pc:spChg>
        <pc:spChg chg="mod">
          <ac:chgData name="Ried, Sherrita L CIV NG NCARNG (USA)" userId="e720f624-6c47-4fe4-83ac-ced1d8ef8283" providerId="ADAL" clId="{A03258AD-8231-4D05-8F57-B315C91BB70F}" dt="2022-10-25T14:20:56.615" v="323" actId="20577"/>
          <ac:spMkLst>
            <pc:docMk/>
            <pc:sldMk cId="1328676004" sldId="257"/>
            <ac:spMk id="6" creationId="{AD46AC46-E589-4D56-AD66-9788B364BFD8}"/>
          </ac:spMkLst>
        </pc:spChg>
      </pc:sldChg>
      <pc:sldChg chg="addSp delSp modSp mod modClrScheme chgLayout">
        <pc:chgData name="Ried, Sherrita L CIV NG NCARNG (USA)" userId="e720f624-6c47-4fe4-83ac-ced1d8ef8283" providerId="ADAL" clId="{A03258AD-8231-4D05-8F57-B315C91BB70F}" dt="2022-10-19T14:27:53.979" v="180" actId="1076"/>
        <pc:sldMkLst>
          <pc:docMk/>
          <pc:sldMk cId="3457616166" sldId="271"/>
        </pc:sldMkLst>
        <pc:spChg chg="mod ord">
          <ac:chgData name="Ried, Sherrita L CIV NG NCARNG (USA)" userId="e720f624-6c47-4fe4-83ac-ced1d8ef8283" providerId="ADAL" clId="{A03258AD-8231-4D05-8F57-B315C91BB70F}" dt="2022-10-19T14:27:53.979" v="180" actId="1076"/>
          <ac:spMkLst>
            <pc:docMk/>
            <pc:sldMk cId="3457616166" sldId="271"/>
            <ac:spMk id="2" creationId="{DA03F790-BDB2-486A-93AB-1FDDFEB3687D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3457616166" sldId="271"/>
            <ac:spMk id="3" creationId="{686D0D07-A242-5BA9-E233-0F2AFDF6B3CB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27:41.170" v="177" actId="478"/>
          <ac:spMkLst>
            <pc:docMk/>
            <pc:sldMk cId="3457616166" sldId="271"/>
            <ac:spMk id="4" creationId="{DACF8209-FF5B-E2C3-735E-5118A10EEC1C}"/>
          </ac:spMkLst>
        </pc:spChg>
        <pc:spChg chg="add mod">
          <ac:chgData name="Ried, Sherrita L CIV NG NCARNG (USA)" userId="e720f624-6c47-4fe4-83ac-ced1d8ef8283" providerId="ADAL" clId="{A03258AD-8231-4D05-8F57-B315C91BB70F}" dt="2022-10-19T14:27:14.299" v="173" actId="1076"/>
          <ac:spMkLst>
            <pc:docMk/>
            <pc:sldMk cId="3457616166" sldId="271"/>
            <ac:spMk id="5" creationId="{CD34C607-9B00-1C3C-347F-B6576DB404C0}"/>
          </ac:spMkLst>
        </pc:spChg>
        <pc:spChg chg="mod ord">
          <ac:chgData name="Ried, Sherrita L CIV NG NCARNG (USA)" userId="e720f624-6c47-4fe4-83ac-ced1d8ef8283" providerId="ADAL" clId="{A03258AD-8231-4D05-8F57-B315C91BB70F}" dt="2022-10-19T14:27:49.451" v="179" actId="14100"/>
          <ac:spMkLst>
            <pc:docMk/>
            <pc:sldMk cId="3457616166" sldId="271"/>
            <ac:spMk id="8" creationId="{00000000-0000-0000-0000-000000000000}"/>
          </ac:spMkLst>
        </pc:spChg>
      </pc:sldChg>
      <pc:sldChg chg="addSp delSp modSp mod">
        <pc:chgData name="Ried, Sherrita L CIV NG NCARNG (USA)" userId="e720f624-6c47-4fe4-83ac-ced1d8ef8283" providerId="ADAL" clId="{A03258AD-8231-4D05-8F57-B315C91BB70F}" dt="2022-10-19T14:34:39.457" v="254" actId="403"/>
        <pc:sldMkLst>
          <pc:docMk/>
          <pc:sldMk cId="727668169" sldId="275"/>
        </pc:sldMkLst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727668169" sldId="275"/>
            <ac:spMk id="2" creationId="{19788485-052A-B2F1-5164-C78FDAA23332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727668169" sldId="275"/>
            <ac:spMk id="3" creationId="{8B287635-6D77-1114-63B4-85018EFB2C6F}"/>
          </ac:spMkLst>
        </pc:spChg>
        <pc:spChg chg="add mod">
          <ac:chgData name="Ried, Sherrita L CIV NG NCARNG (USA)" userId="e720f624-6c47-4fe4-83ac-ced1d8ef8283" providerId="ADAL" clId="{A03258AD-8231-4D05-8F57-B315C91BB70F}" dt="2022-10-19T14:30:05.977" v="198" actId="207"/>
          <ac:spMkLst>
            <pc:docMk/>
            <pc:sldMk cId="727668169" sldId="275"/>
            <ac:spMk id="4" creationId="{3FAE7ED1-0CBC-F3EB-F18E-C61942CB1263}"/>
          </ac:spMkLst>
        </pc:spChg>
        <pc:spChg chg="mod">
          <ac:chgData name="Ried, Sherrita L CIV NG NCARNG (USA)" userId="e720f624-6c47-4fe4-83ac-ced1d8ef8283" providerId="ADAL" clId="{A03258AD-8231-4D05-8F57-B315C91BB70F}" dt="2022-10-19T14:34:39.457" v="254" actId="403"/>
          <ac:spMkLst>
            <pc:docMk/>
            <pc:sldMk cId="727668169" sldId="275"/>
            <ac:spMk id="9" creationId="{53FEA03C-2135-424C-8C76-7D044B4EDC5F}"/>
          </ac:spMkLst>
        </pc:spChg>
        <pc:spChg chg="mod">
          <ac:chgData name="Ried, Sherrita L CIV NG NCARNG (USA)" userId="e720f624-6c47-4fe4-83ac-ced1d8ef8283" providerId="ADAL" clId="{A03258AD-8231-4D05-8F57-B315C91BB70F}" dt="2022-10-19T14:30:20.727" v="204" actId="6549"/>
          <ac:spMkLst>
            <pc:docMk/>
            <pc:sldMk cId="727668169" sldId="275"/>
            <ac:spMk id="10" creationId="{46DE2041-A083-480F-B963-D1255C9E8911}"/>
          </ac:spMkLst>
        </pc:spChg>
      </pc:sldChg>
      <pc:sldChg chg="addSp delSp modSp mod">
        <pc:chgData name="Ried, Sherrita L CIV NG NCARNG (USA)" userId="e720f624-6c47-4fe4-83ac-ced1d8ef8283" providerId="ADAL" clId="{A03258AD-8231-4D05-8F57-B315C91BB70F}" dt="2022-10-25T14:26:41.344" v="669" actId="20577"/>
        <pc:sldMkLst>
          <pc:docMk/>
          <pc:sldMk cId="1769326051" sldId="276"/>
        </pc:sldMkLst>
        <pc:spChg chg="mod">
          <ac:chgData name="Ried, Sherrita L CIV NG NCARNG (USA)" userId="e720f624-6c47-4fe4-83ac-ced1d8ef8283" providerId="ADAL" clId="{A03258AD-8231-4D05-8F57-B315C91BB70F}" dt="2022-10-25T14:26:41.344" v="669" actId="20577"/>
          <ac:spMkLst>
            <pc:docMk/>
            <pc:sldMk cId="1769326051" sldId="276"/>
            <ac:spMk id="2" creationId="{3A81031E-0257-450E-A845-39D6A7CF848A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1769326051" sldId="276"/>
            <ac:spMk id="4" creationId="{DF60D744-AC5A-A021-5893-10335B4B925E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1769326051" sldId="276"/>
            <ac:spMk id="5" creationId="{CD625FE6-2973-CB15-93F6-532602D01F8D}"/>
          </ac:spMkLst>
        </pc:spChg>
        <pc:spChg chg="add mod">
          <ac:chgData name="Ried, Sherrita L CIV NG NCARNG (USA)" userId="e720f624-6c47-4fe4-83ac-ced1d8ef8283" providerId="ADAL" clId="{A03258AD-8231-4D05-8F57-B315C91BB70F}" dt="2022-10-19T14:31:01.820" v="211" actId="207"/>
          <ac:spMkLst>
            <pc:docMk/>
            <pc:sldMk cId="1769326051" sldId="276"/>
            <ac:spMk id="6" creationId="{42927A98-530D-1E22-86CE-281D2DAE8DFE}"/>
          </ac:spMkLst>
        </pc:spChg>
        <pc:spChg chg="mod">
          <ac:chgData name="Ried, Sherrita L CIV NG NCARNG (USA)" userId="e720f624-6c47-4fe4-83ac-ced1d8ef8283" providerId="ADAL" clId="{A03258AD-8231-4D05-8F57-B315C91BB70F}" dt="2022-10-19T14:30:41.147" v="207" actId="1076"/>
          <ac:spMkLst>
            <pc:docMk/>
            <pc:sldMk cId="1769326051" sldId="276"/>
            <ac:spMk id="8" creationId="{00000000-0000-0000-0000-000000000000}"/>
          </ac:spMkLst>
        </pc:spChg>
      </pc:sldChg>
      <pc:sldChg chg="addSp delSp modSp mod">
        <pc:chgData name="Ried, Sherrita L CIV NG NCARNG (USA)" userId="e720f624-6c47-4fe4-83ac-ced1d8ef8283" providerId="ADAL" clId="{A03258AD-8231-4D05-8F57-B315C91BB70F}" dt="2022-10-19T14:28:45.034" v="186" actId="207"/>
        <pc:sldMkLst>
          <pc:docMk/>
          <pc:sldMk cId="2596833607" sldId="280"/>
        </pc:sldMkLst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2596833607" sldId="280"/>
            <ac:spMk id="2" creationId="{34B4A115-A677-9D34-09EE-F028A8F0A0A3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2596833607" sldId="280"/>
            <ac:spMk id="3" creationId="{E8F0E637-CD67-F761-BC4E-DC8676B30790}"/>
          </ac:spMkLst>
        </pc:spChg>
        <pc:spChg chg="add mod">
          <ac:chgData name="Ried, Sherrita L CIV NG NCARNG (USA)" userId="e720f624-6c47-4fe4-83ac-ced1d8ef8283" providerId="ADAL" clId="{A03258AD-8231-4D05-8F57-B315C91BB70F}" dt="2022-10-19T14:28:45.034" v="186" actId="207"/>
          <ac:spMkLst>
            <pc:docMk/>
            <pc:sldMk cId="2596833607" sldId="280"/>
            <ac:spMk id="4" creationId="{198F30D0-E4AE-CE9F-6095-CBC1F130FF01}"/>
          </ac:spMkLst>
        </pc:spChg>
        <pc:spChg chg="mod">
          <ac:chgData name="Ried, Sherrita L CIV NG NCARNG (USA)" userId="e720f624-6c47-4fe4-83ac-ced1d8ef8283" providerId="ADAL" clId="{A03258AD-8231-4D05-8F57-B315C91BB70F}" dt="2022-10-19T14:28:12.566" v="182" actId="207"/>
          <ac:spMkLst>
            <pc:docMk/>
            <pc:sldMk cId="2596833607" sldId="280"/>
            <ac:spMk id="8" creationId="{55CFEBFF-E315-4B32-9BA2-BD93A26A78CA}"/>
          </ac:spMkLst>
        </pc:spChg>
        <pc:spChg chg="mod">
          <ac:chgData name="Ried, Sherrita L CIV NG NCARNG (USA)" userId="e720f624-6c47-4fe4-83ac-ced1d8ef8283" providerId="ADAL" clId="{A03258AD-8231-4D05-8F57-B315C91BB70F}" dt="2022-10-19T14:28:19.207" v="183" actId="207"/>
          <ac:spMkLst>
            <pc:docMk/>
            <pc:sldMk cId="2596833607" sldId="280"/>
            <ac:spMk id="9" creationId="{94B414B5-AFFC-466B-A566-1BEEBD6AA59C}"/>
          </ac:spMkLst>
        </pc:spChg>
      </pc:sldChg>
      <pc:sldChg chg="addSp delSp modSp mod">
        <pc:chgData name="Ried, Sherrita L CIV NG NCARNG (USA)" userId="e720f624-6c47-4fe4-83ac-ced1d8ef8283" providerId="ADAL" clId="{A03258AD-8231-4D05-8F57-B315C91BB70F}" dt="2022-10-25T14:30:25.448" v="671" actId="27636"/>
        <pc:sldMkLst>
          <pc:docMk/>
          <pc:sldMk cId="4171361705" sldId="284"/>
        </pc:sldMkLst>
        <pc:spChg chg="mod">
          <ac:chgData name="Ried, Sherrita L CIV NG NCARNG (USA)" userId="e720f624-6c47-4fe4-83ac-ced1d8ef8283" providerId="ADAL" clId="{A03258AD-8231-4D05-8F57-B315C91BB70F}" dt="2022-10-19T14:34:32.852" v="250" actId="255"/>
          <ac:spMkLst>
            <pc:docMk/>
            <pc:sldMk cId="4171361705" sldId="284"/>
            <ac:spMk id="2" creationId="{2DD7AA62-A857-41D4-AE74-730705CAC90E}"/>
          </ac:spMkLst>
        </pc:spChg>
        <pc:spChg chg="mod">
          <ac:chgData name="Ried, Sherrita L CIV NG NCARNG (USA)" userId="e720f624-6c47-4fe4-83ac-ced1d8ef8283" providerId="ADAL" clId="{A03258AD-8231-4D05-8F57-B315C91BB70F}" dt="2022-10-25T14:30:25.448" v="671" actId="27636"/>
          <ac:spMkLst>
            <pc:docMk/>
            <pc:sldMk cId="4171361705" sldId="284"/>
            <ac:spMk id="3" creationId="{D39F1C1B-C0F8-4685-8D89-F9272AF3844F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4171361705" sldId="284"/>
            <ac:spMk id="4" creationId="{E73280CA-AF58-1FFC-18CB-27E3919BCB49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4171361705" sldId="284"/>
            <ac:spMk id="5" creationId="{DE76AD48-74B5-1D73-443C-A38BF10025BE}"/>
          </ac:spMkLst>
        </pc:spChg>
      </pc:sldChg>
      <pc:sldChg chg="addSp delSp modSp mod">
        <pc:chgData name="Ried, Sherrita L CIV NG NCARNG (USA)" userId="e720f624-6c47-4fe4-83ac-ced1d8ef8283" providerId="ADAL" clId="{A03258AD-8231-4D05-8F57-B315C91BB70F}" dt="2022-10-25T14:16:07.333" v="279" actId="6549"/>
        <pc:sldMkLst>
          <pc:docMk/>
          <pc:sldMk cId="4202819337" sldId="285"/>
        </pc:sldMkLst>
        <pc:spChg chg="mod">
          <ac:chgData name="Ried, Sherrita L CIV NG NCARNG (USA)" userId="e720f624-6c47-4fe4-83ac-ced1d8ef8283" providerId="ADAL" clId="{A03258AD-8231-4D05-8F57-B315C91BB70F}" dt="2022-10-19T14:37:42.754" v="274" actId="207"/>
          <ac:spMkLst>
            <pc:docMk/>
            <pc:sldMk cId="4202819337" sldId="285"/>
            <ac:spMk id="2" creationId="{D9086201-E990-4420-8ECD-B206B83017C0}"/>
          </ac:spMkLst>
        </pc:spChg>
        <pc:spChg chg="mod">
          <ac:chgData name="Ried, Sherrita L CIV NG NCARNG (USA)" userId="e720f624-6c47-4fe4-83ac-ced1d8ef8283" providerId="ADAL" clId="{A03258AD-8231-4D05-8F57-B315C91BB70F}" dt="2022-10-25T14:16:07.333" v="279" actId="6549"/>
          <ac:spMkLst>
            <pc:docMk/>
            <pc:sldMk cId="4202819337" sldId="285"/>
            <ac:spMk id="3" creationId="{1DD9D567-F405-4CA8-82F2-359F9178328E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4202819337" sldId="285"/>
            <ac:spMk id="4" creationId="{7B9CAEA0-7AD7-A09C-4756-964CAC7BB146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4202819337" sldId="285"/>
            <ac:spMk id="5" creationId="{FA491D39-199F-2B04-84CB-FBD80F274E59}"/>
          </ac:spMkLst>
        </pc:spChg>
      </pc:sldChg>
      <pc:sldChg chg="addSp delSp modSp mod">
        <pc:chgData name="Ried, Sherrita L CIV NG NCARNG (USA)" userId="e720f624-6c47-4fe4-83ac-ced1d8ef8283" providerId="ADAL" clId="{A03258AD-8231-4D05-8F57-B315C91BB70F}" dt="2022-10-19T14:33:05.420" v="242" actId="14100"/>
        <pc:sldMkLst>
          <pc:docMk/>
          <pc:sldMk cId="580316969" sldId="286"/>
        </pc:sldMkLst>
        <pc:spChg chg="mod">
          <ac:chgData name="Ried, Sherrita L CIV NG NCARNG (USA)" userId="e720f624-6c47-4fe4-83ac-ced1d8ef8283" providerId="ADAL" clId="{A03258AD-8231-4D05-8F57-B315C91BB70F}" dt="2022-10-19T14:32:13.394" v="220" actId="207"/>
          <ac:spMkLst>
            <pc:docMk/>
            <pc:sldMk cId="580316969" sldId="286"/>
            <ac:spMk id="2" creationId="{FB590F59-C6DF-8EB8-B09C-E7B4FD582780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07:50.256" v="65" actId="22"/>
          <ac:spMkLst>
            <pc:docMk/>
            <pc:sldMk cId="580316969" sldId="286"/>
            <ac:spMk id="4" creationId="{18E5B6AD-DF1A-D930-15C1-5008A1F5E1FA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580316969" sldId="286"/>
            <ac:spMk id="23" creationId="{120B899D-D0D9-0A30-B1AB-516146ADF989}"/>
          </ac:spMkLst>
        </pc:spChg>
        <pc:spChg chg="add del mod">
          <ac:chgData name="Ried, Sherrita L CIV NG NCARNG (USA)" userId="e720f624-6c47-4fe4-83ac-ced1d8ef8283" providerId="ADAL" clId="{A03258AD-8231-4D05-8F57-B315C91BB70F}" dt="2022-10-19T14:18:10.921" v="119"/>
          <ac:spMkLst>
            <pc:docMk/>
            <pc:sldMk cId="580316969" sldId="286"/>
            <ac:spMk id="29" creationId="{89B9A89B-6B2F-F403-D9F9-CD55A6D18D71}"/>
          </ac:spMkLst>
        </pc:spChg>
        <pc:picChg chg="del">
          <ac:chgData name="Ried, Sherrita L CIV NG NCARNG (USA)" userId="e720f624-6c47-4fe4-83ac-ced1d8ef8283" providerId="ADAL" clId="{A03258AD-8231-4D05-8F57-B315C91BB70F}" dt="2022-10-19T14:05:15.371" v="51" actId="478"/>
          <ac:picMkLst>
            <pc:docMk/>
            <pc:sldMk cId="580316969" sldId="286"/>
            <ac:picMk id="5" creationId="{67F3698D-4F50-F850-D968-94951B800B77}"/>
          </ac:picMkLst>
        </pc:picChg>
        <pc:picChg chg="add mod ord modCrop">
          <ac:chgData name="Ried, Sherrita L CIV NG NCARNG (USA)" userId="e720f624-6c47-4fe4-83ac-ced1d8ef8283" providerId="ADAL" clId="{A03258AD-8231-4D05-8F57-B315C91BB70F}" dt="2022-10-19T14:33:05.420" v="242" actId="14100"/>
          <ac:picMkLst>
            <pc:docMk/>
            <pc:sldMk cId="580316969" sldId="286"/>
            <ac:picMk id="22" creationId="{266ABD83-AB09-9190-A16D-83E3F2FC6A6A}"/>
          </ac:picMkLst>
        </pc:picChg>
        <pc:inkChg chg="del">
          <ac:chgData name="Ried, Sherrita L CIV NG NCARNG (USA)" userId="e720f624-6c47-4fe4-83ac-ced1d8ef8283" providerId="ADAL" clId="{A03258AD-8231-4D05-8F57-B315C91BB70F}" dt="2022-10-19T14:32:50.372" v="233" actId="478"/>
          <ac:inkMkLst>
            <pc:docMk/>
            <pc:sldMk cId="580316969" sldId="286"/>
            <ac:inkMk id="6" creationId="{C98DFF0E-63ED-1034-F0A9-EB7B522C3D06}"/>
          </ac:inkMkLst>
        </pc:inkChg>
        <pc:inkChg chg="del">
          <ac:chgData name="Ried, Sherrita L CIV NG NCARNG (USA)" userId="e720f624-6c47-4fe4-83ac-ced1d8ef8283" providerId="ADAL" clId="{A03258AD-8231-4D05-8F57-B315C91BB70F}" dt="2022-10-19T14:32:47.188" v="228" actId="478"/>
          <ac:inkMkLst>
            <pc:docMk/>
            <pc:sldMk cId="580316969" sldId="286"/>
            <ac:inkMk id="7" creationId="{6C85BF20-4A96-2D79-DE18-44705505DE67}"/>
          </ac:inkMkLst>
        </pc:inkChg>
        <pc:inkChg chg="del">
          <ac:chgData name="Ried, Sherrita L CIV NG NCARNG (USA)" userId="e720f624-6c47-4fe4-83ac-ced1d8ef8283" providerId="ADAL" clId="{A03258AD-8231-4D05-8F57-B315C91BB70F}" dt="2022-10-19T14:32:48.690" v="230" actId="478"/>
          <ac:inkMkLst>
            <pc:docMk/>
            <pc:sldMk cId="580316969" sldId="286"/>
            <ac:inkMk id="8" creationId="{881313D6-2F3B-6E3E-B97C-9575D63E9DA6}"/>
          </ac:inkMkLst>
        </pc:inkChg>
        <pc:inkChg chg="del">
          <ac:chgData name="Ried, Sherrita L CIV NG NCARNG (USA)" userId="e720f624-6c47-4fe4-83ac-ced1d8ef8283" providerId="ADAL" clId="{A03258AD-8231-4D05-8F57-B315C91BB70F}" dt="2022-10-19T14:32:47.945" v="229" actId="478"/>
          <ac:inkMkLst>
            <pc:docMk/>
            <pc:sldMk cId="580316969" sldId="286"/>
            <ac:inkMk id="9" creationId="{3E8D548B-46E5-E437-B653-F7496E369BF5}"/>
          </ac:inkMkLst>
        </pc:inkChg>
        <pc:inkChg chg="del">
          <ac:chgData name="Ried, Sherrita L CIV NG NCARNG (USA)" userId="e720f624-6c47-4fe4-83ac-ced1d8ef8283" providerId="ADAL" clId="{A03258AD-8231-4D05-8F57-B315C91BB70F}" dt="2022-10-19T14:32:49.891" v="232" actId="478"/>
          <ac:inkMkLst>
            <pc:docMk/>
            <pc:sldMk cId="580316969" sldId="286"/>
            <ac:inkMk id="10" creationId="{252D2156-CECF-AA8E-8075-9C9AAC343D90}"/>
          </ac:inkMkLst>
        </pc:inkChg>
        <pc:inkChg chg="del">
          <ac:chgData name="Ried, Sherrita L CIV NG NCARNG (USA)" userId="e720f624-6c47-4fe4-83ac-ced1d8ef8283" providerId="ADAL" clId="{A03258AD-8231-4D05-8F57-B315C91BB70F}" dt="2022-10-19T14:32:49.346" v="231" actId="478"/>
          <ac:inkMkLst>
            <pc:docMk/>
            <pc:sldMk cId="580316969" sldId="286"/>
            <ac:inkMk id="11" creationId="{C89FBB42-D653-6E30-A567-275D9DE96C83}"/>
          </ac:inkMkLst>
        </pc:inkChg>
        <pc:inkChg chg="del">
          <ac:chgData name="Ried, Sherrita L CIV NG NCARNG (USA)" userId="e720f624-6c47-4fe4-83ac-ced1d8ef8283" providerId="ADAL" clId="{A03258AD-8231-4D05-8F57-B315C91BB70F}" dt="2022-10-19T14:32:46.634" v="227" actId="478"/>
          <ac:inkMkLst>
            <pc:docMk/>
            <pc:sldMk cId="580316969" sldId="286"/>
            <ac:inkMk id="12" creationId="{0D7F4A10-F95E-F751-F3E8-4C6F8B24F912}"/>
          </ac:inkMkLst>
        </pc:inkChg>
        <pc:inkChg chg="del">
          <ac:chgData name="Ried, Sherrita L CIV NG NCARNG (USA)" userId="e720f624-6c47-4fe4-83ac-ced1d8ef8283" providerId="ADAL" clId="{A03258AD-8231-4D05-8F57-B315C91BB70F}" dt="2022-10-19T14:32:45.828" v="226" actId="478"/>
          <ac:inkMkLst>
            <pc:docMk/>
            <pc:sldMk cId="580316969" sldId="286"/>
            <ac:inkMk id="13" creationId="{0716EA14-FDC3-B9D6-19E3-5C16C220F7F0}"/>
          </ac:inkMkLst>
        </pc:inkChg>
        <pc:inkChg chg="del">
          <ac:chgData name="Ried, Sherrita L CIV NG NCARNG (USA)" userId="e720f624-6c47-4fe4-83ac-ced1d8ef8283" providerId="ADAL" clId="{A03258AD-8231-4D05-8F57-B315C91BB70F}" dt="2022-10-19T14:32:51.092" v="234" actId="478"/>
          <ac:inkMkLst>
            <pc:docMk/>
            <pc:sldMk cId="580316969" sldId="286"/>
            <ac:inkMk id="14" creationId="{DD123C2E-3C87-65E4-51A8-7FE9F143827B}"/>
          </ac:inkMkLst>
        </pc:inkChg>
        <pc:inkChg chg="del">
          <ac:chgData name="Ried, Sherrita L CIV NG NCARNG (USA)" userId="e720f624-6c47-4fe4-83ac-ced1d8ef8283" providerId="ADAL" clId="{A03258AD-8231-4D05-8F57-B315C91BB70F}" dt="2022-10-19T14:32:51.685" v="235" actId="478"/>
          <ac:inkMkLst>
            <pc:docMk/>
            <pc:sldMk cId="580316969" sldId="286"/>
            <ac:inkMk id="15" creationId="{DDC2868A-98FA-6F59-EAD6-134736790ED2}"/>
          </ac:inkMkLst>
        </pc:inkChg>
        <pc:inkChg chg="del">
          <ac:chgData name="Ried, Sherrita L CIV NG NCARNG (USA)" userId="e720f624-6c47-4fe4-83ac-ced1d8ef8283" providerId="ADAL" clId="{A03258AD-8231-4D05-8F57-B315C91BB70F}" dt="2022-10-19T14:32:45.380" v="225" actId="478"/>
          <ac:inkMkLst>
            <pc:docMk/>
            <pc:sldMk cId="580316969" sldId="286"/>
            <ac:inkMk id="16" creationId="{E60643FF-CDC4-30BC-F277-E71DEAA91B49}"/>
          </ac:inkMkLst>
        </pc:inkChg>
        <pc:inkChg chg="del">
          <ac:chgData name="Ried, Sherrita L CIV NG NCARNG (USA)" userId="e720f624-6c47-4fe4-83ac-ced1d8ef8283" providerId="ADAL" clId="{A03258AD-8231-4D05-8F57-B315C91BB70F}" dt="2022-10-19T14:32:44.356" v="224" actId="478"/>
          <ac:inkMkLst>
            <pc:docMk/>
            <pc:sldMk cId="580316969" sldId="286"/>
            <ac:inkMk id="17" creationId="{A8ADBD90-EF85-5396-48D5-5F9F3EE10B65}"/>
          </ac:inkMkLst>
        </pc:inkChg>
        <pc:inkChg chg="del">
          <ac:chgData name="Ried, Sherrita L CIV NG NCARNG (USA)" userId="e720f624-6c47-4fe4-83ac-ced1d8ef8283" providerId="ADAL" clId="{A03258AD-8231-4D05-8F57-B315C91BB70F}" dt="2022-10-19T14:32:54.831" v="238" actId="478"/>
          <ac:inkMkLst>
            <pc:docMk/>
            <pc:sldMk cId="580316969" sldId="286"/>
            <ac:inkMk id="18" creationId="{13159ED8-69F6-BDE2-5985-26DD0E2F9AF3}"/>
          </ac:inkMkLst>
        </pc:inkChg>
        <pc:inkChg chg="del">
          <ac:chgData name="Ried, Sherrita L CIV NG NCARNG (USA)" userId="e720f624-6c47-4fe4-83ac-ced1d8ef8283" providerId="ADAL" clId="{A03258AD-8231-4D05-8F57-B315C91BB70F}" dt="2022-10-19T14:08:23.310" v="72" actId="478"/>
          <ac:inkMkLst>
            <pc:docMk/>
            <pc:sldMk cId="580316969" sldId="286"/>
            <ac:inkMk id="19" creationId="{B02F8EC0-18C1-B059-ED0B-86A5B2B7097C}"/>
          </ac:inkMkLst>
        </pc:inkChg>
        <pc:inkChg chg="del">
          <ac:chgData name="Ried, Sherrita L CIV NG NCARNG (USA)" userId="e720f624-6c47-4fe4-83ac-ced1d8ef8283" providerId="ADAL" clId="{A03258AD-8231-4D05-8F57-B315C91BB70F}" dt="2022-10-19T14:08:22.413" v="71" actId="478"/>
          <ac:inkMkLst>
            <pc:docMk/>
            <pc:sldMk cId="580316969" sldId="286"/>
            <ac:inkMk id="20" creationId="{79FEB63B-3724-C9F8-197C-4646F8C63049}"/>
          </ac:inkMkLst>
        </pc:inkChg>
        <pc:inkChg chg="del">
          <ac:chgData name="Ried, Sherrita L CIV NG NCARNG (USA)" userId="e720f624-6c47-4fe4-83ac-ced1d8ef8283" providerId="ADAL" clId="{A03258AD-8231-4D05-8F57-B315C91BB70F}" dt="2022-10-19T14:08:17.711" v="68" actId="478"/>
          <ac:inkMkLst>
            <pc:docMk/>
            <pc:sldMk cId="580316969" sldId="286"/>
            <ac:inkMk id="24" creationId="{7F50B7DE-CFC5-8CC2-DA4D-AB816C967D44}"/>
          </ac:inkMkLst>
        </pc:inkChg>
        <pc:inkChg chg="del">
          <ac:chgData name="Ried, Sherrita L CIV NG NCARNG (USA)" userId="e720f624-6c47-4fe4-83ac-ced1d8ef8283" providerId="ADAL" clId="{A03258AD-8231-4D05-8F57-B315C91BB70F}" dt="2022-10-19T14:08:24.493" v="73" actId="478"/>
          <ac:inkMkLst>
            <pc:docMk/>
            <pc:sldMk cId="580316969" sldId="286"/>
            <ac:inkMk id="25" creationId="{5C6F85F1-002C-9306-B2DD-C62B44BDA54E}"/>
          </ac:inkMkLst>
        </pc:inkChg>
        <pc:inkChg chg="del">
          <ac:chgData name="Ried, Sherrita L CIV NG NCARNG (USA)" userId="e720f624-6c47-4fe4-83ac-ced1d8ef8283" providerId="ADAL" clId="{A03258AD-8231-4D05-8F57-B315C91BB70F}" dt="2022-10-19T14:08:19.533" v="70" actId="478"/>
          <ac:inkMkLst>
            <pc:docMk/>
            <pc:sldMk cId="580316969" sldId="286"/>
            <ac:inkMk id="26" creationId="{B43348A7-32B3-AB11-D781-3512D9C4B1A7}"/>
          </ac:inkMkLst>
        </pc:inkChg>
        <pc:inkChg chg="del">
          <ac:chgData name="Ried, Sherrita L CIV NG NCARNG (USA)" userId="e720f624-6c47-4fe4-83ac-ced1d8ef8283" providerId="ADAL" clId="{A03258AD-8231-4D05-8F57-B315C91BB70F}" dt="2022-10-19T14:08:18.589" v="69" actId="478"/>
          <ac:inkMkLst>
            <pc:docMk/>
            <pc:sldMk cId="580316969" sldId="286"/>
            <ac:inkMk id="27" creationId="{A133E0CE-57AC-B2AE-E4A8-A595FB601004}"/>
          </ac:inkMkLst>
        </pc:inkChg>
        <pc:inkChg chg="del">
          <ac:chgData name="Ried, Sherrita L CIV NG NCARNG (USA)" userId="e720f624-6c47-4fe4-83ac-ced1d8ef8283" providerId="ADAL" clId="{A03258AD-8231-4D05-8F57-B315C91BB70F}" dt="2022-10-19T14:32:53.427" v="237" actId="478"/>
          <ac:inkMkLst>
            <pc:docMk/>
            <pc:sldMk cId="580316969" sldId="286"/>
            <ac:inkMk id="28" creationId="{61326FF8-F2C3-3C6B-D0A2-FCEBD4898B4E}"/>
          </ac:inkMkLst>
        </pc:inkChg>
        <pc:inkChg chg="del">
          <ac:chgData name="Ried, Sherrita L CIV NG NCARNG (USA)" userId="e720f624-6c47-4fe4-83ac-ced1d8ef8283" providerId="ADAL" clId="{A03258AD-8231-4D05-8F57-B315C91BB70F}" dt="2022-10-19T14:32:52.612" v="236" actId="478"/>
          <ac:inkMkLst>
            <pc:docMk/>
            <pc:sldMk cId="580316969" sldId="286"/>
            <ac:inkMk id="30" creationId="{18147ADA-14FF-A5EF-1AC2-06B2C1B097C2}"/>
          </ac:inkMkLst>
        </pc:inkChg>
      </pc:sldChg>
      <pc:sldMasterChg chg="addSp">
        <pc:chgData name="Ried, Sherrita L CIV NG NCARNG (USA)" userId="e720f624-6c47-4fe4-83ac-ced1d8ef8283" providerId="ADAL" clId="{A03258AD-8231-4D05-8F57-B315C91BB70F}" dt="2022-10-19T14:14:09.063" v="92"/>
        <pc:sldMasterMkLst>
          <pc:docMk/>
          <pc:sldMasterMk cId="1086702079" sldId="2147483678"/>
        </pc:sldMasterMkLst>
        <pc:spChg chg="add">
          <ac:chgData name="Ried, Sherrita L CIV NG NCARNG (USA)" userId="e720f624-6c47-4fe4-83ac-ced1d8ef8283" providerId="ADAL" clId="{A03258AD-8231-4D05-8F57-B315C91BB70F}" dt="2022-10-19T14:14:09.063" v="92"/>
          <ac:spMkLst>
            <pc:docMk/>
            <pc:sldMasterMk cId="1086702079" sldId="2147483678"/>
            <ac:spMk id="8" creationId="{7DE7B08E-173C-35DB-C16D-94438D4037AF}"/>
          </ac:spMkLst>
        </pc:spChg>
        <pc:cxnChg chg="add">
          <ac:chgData name="Ried, Sherrita L CIV NG NCARNG (USA)" userId="e720f624-6c47-4fe4-83ac-ced1d8ef8283" providerId="ADAL" clId="{A03258AD-8231-4D05-8F57-B315C91BB70F}" dt="2022-10-19T14:14:09.063" v="92"/>
          <ac:cxnSpMkLst>
            <pc:docMk/>
            <pc:sldMasterMk cId="1086702079" sldId="2147483678"/>
            <ac:cxnSpMk id="9" creationId="{4720CE78-85CE-DFC3-27D5-0814E9E79B65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4:15.143" v="96"/>
        <pc:sldMasterMkLst>
          <pc:docMk/>
          <pc:sldMasterMk cId="38447325" sldId="2147483692"/>
        </pc:sldMasterMkLst>
        <pc:spChg chg="add">
          <ac:chgData name="Ried, Sherrita L CIV NG NCARNG (USA)" userId="e720f624-6c47-4fe4-83ac-ced1d8ef8283" providerId="ADAL" clId="{A03258AD-8231-4D05-8F57-B315C91BB70F}" dt="2022-10-19T14:14:15.143" v="96"/>
          <ac:spMkLst>
            <pc:docMk/>
            <pc:sldMasterMk cId="38447325" sldId="2147483692"/>
            <ac:spMk id="8" creationId="{1844A7D6-A875-2FC5-A1E8-BDE102538F22}"/>
          </ac:spMkLst>
        </pc:spChg>
        <pc:cxnChg chg="add">
          <ac:chgData name="Ried, Sherrita L CIV NG NCARNG (USA)" userId="e720f624-6c47-4fe4-83ac-ced1d8ef8283" providerId="ADAL" clId="{A03258AD-8231-4D05-8F57-B315C91BB70F}" dt="2022-10-19T14:14:15.143" v="96"/>
          <ac:cxnSpMkLst>
            <pc:docMk/>
            <pc:sldMasterMk cId="38447325" sldId="2147483692"/>
            <ac:cxnSpMk id="9" creationId="{7E4A135A-4635-2836-5D89-2660650D291A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5:18.874" v="101"/>
        <pc:sldMasterMkLst>
          <pc:docMk/>
          <pc:sldMasterMk cId="2828535244" sldId="2147483692"/>
        </pc:sldMasterMkLst>
        <pc:spChg chg="add">
          <ac:chgData name="Ried, Sherrita L CIV NG NCARNG (USA)" userId="e720f624-6c47-4fe4-83ac-ced1d8ef8283" providerId="ADAL" clId="{A03258AD-8231-4D05-8F57-B315C91BB70F}" dt="2022-10-19T14:15:18.874" v="101"/>
          <ac:spMkLst>
            <pc:docMk/>
            <pc:sldMasterMk cId="2828535244" sldId="2147483692"/>
            <ac:spMk id="12" creationId="{C5ABA00D-5A2C-FD0A-F532-6720788E9352}"/>
          </ac:spMkLst>
        </pc:spChg>
        <pc:cxnChg chg="add">
          <ac:chgData name="Ried, Sherrita L CIV NG NCARNG (USA)" userId="e720f624-6c47-4fe4-83ac-ced1d8ef8283" providerId="ADAL" clId="{A03258AD-8231-4D05-8F57-B315C91BB70F}" dt="2022-10-19T14:15:18.874" v="101"/>
          <ac:cxnSpMkLst>
            <pc:docMk/>
            <pc:sldMasterMk cId="2828535244" sldId="2147483692"/>
            <ac:cxnSpMk id="13" creationId="{3D4DC19E-C26A-6BE5-49E8-30E3913B3843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5:23.948" v="105"/>
        <pc:sldMasterMkLst>
          <pc:docMk/>
          <pc:sldMasterMk cId="597658954" sldId="2147483711"/>
        </pc:sldMasterMkLst>
        <pc:spChg chg="add">
          <ac:chgData name="Ried, Sherrita L CIV NG NCARNG (USA)" userId="e720f624-6c47-4fe4-83ac-ced1d8ef8283" providerId="ADAL" clId="{A03258AD-8231-4D05-8F57-B315C91BB70F}" dt="2022-10-19T14:15:23.948" v="105"/>
          <ac:spMkLst>
            <pc:docMk/>
            <pc:sldMasterMk cId="597658954" sldId="2147483711"/>
            <ac:spMk id="12" creationId="{12EE3A8E-A336-D93C-C69A-5EEE6D685DED}"/>
          </ac:spMkLst>
        </pc:spChg>
        <pc:cxnChg chg="add">
          <ac:chgData name="Ried, Sherrita L CIV NG NCARNG (USA)" userId="e720f624-6c47-4fe4-83ac-ced1d8ef8283" providerId="ADAL" clId="{A03258AD-8231-4D05-8F57-B315C91BB70F}" dt="2022-10-19T14:15:23.948" v="105"/>
          <ac:cxnSpMkLst>
            <pc:docMk/>
            <pc:sldMasterMk cId="597658954" sldId="2147483711"/>
            <ac:cxnSpMk id="13" creationId="{617E11E5-DAEC-8AA0-CAFE-739E481D6376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5:25.994" v="106"/>
        <pc:sldMasterMkLst>
          <pc:docMk/>
          <pc:sldMasterMk cId="1330623801" sldId="2147483730"/>
        </pc:sldMasterMkLst>
        <pc:spChg chg="add">
          <ac:chgData name="Ried, Sherrita L CIV NG NCARNG (USA)" userId="e720f624-6c47-4fe4-83ac-ced1d8ef8283" providerId="ADAL" clId="{A03258AD-8231-4D05-8F57-B315C91BB70F}" dt="2022-10-19T14:15:25.994" v="106"/>
          <ac:spMkLst>
            <pc:docMk/>
            <pc:sldMasterMk cId="1330623801" sldId="2147483730"/>
            <ac:spMk id="12" creationId="{A3D5EAF8-AEC5-8948-80F3-501671795047}"/>
          </ac:spMkLst>
        </pc:spChg>
        <pc:cxnChg chg="add">
          <ac:chgData name="Ried, Sherrita L CIV NG NCARNG (USA)" userId="e720f624-6c47-4fe4-83ac-ced1d8ef8283" providerId="ADAL" clId="{A03258AD-8231-4D05-8F57-B315C91BB70F}" dt="2022-10-19T14:15:25.994" v="106"/>
          <ac:cxnSpMkLst>
            <pc:docMk/>
            <pc:sldMasterMk cId="1330623801" sldId="2147483730"/>
            <ac:cxnSpMk id="13" creationId="{43C0F9AC-5A6C-BA7C-2F9B-508C6ED48CCA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5:29.908" v="107"/>
        <pc:sldMasterMkLst>
          <pc:docMk/>
          <pc:sldMasterMk cId="2605739644" sldId="2147483749"/>
        </pc:sldMasterMkLst>
        <pc:spChg chg="add">
          <ac:chgData name="Ried, Sherrita L CIV NG NCARNG (USA)" userId="e720f624-6c47-4fe4-83ac-ced1d8ef8283" providerId="ADAL" clId="{A03258AD-8231-4D05-8F57-B315C91BB70F}" dt="2022-10-19T14:15:29.908" v="107"/>
          <ac:spMkLst>
            <pc:docMk/>
            <pc:sldMasterMk cId="2605739644" sldId="2147483749"/>
            <ac:spMk id="12" creationId="{11A8E216-4C9E-B6E3-09D3-C985326180A0}"/>
          </ac:spMkLst>
        </pc:spChg>
        <pc:cxnChg chg="add">
          <ac:chgData name="Ried, Sherrita L CIV NG NCARNG (USA)" userId="e720f624-6c47-4fe4-83ac-ced1d8ef8283" providerId="ADAL" clId="{A03258AD-8231-4D05-8F57-B315C91BB70F}" dt="2022-10-19T14:15:29.908" v="107"/>
          <ac:cxnSpMkLst>
            <pc:docMk/>
            <pc:sldMasterMk cId="2605739644" sldId="2147483749"/>
            <ac:cxnSpMk id="13" creationId="{6E2E2857-5A31-4E8A-CA96-A18754DD7264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5:30.230" v="108"/>
        <pc:sldMasterMkLst>
          <pc:docMk/>
          <pc:sldMasterMk cId="494676308" sldId="2147483768"/>
        </pc:sldMasterMkLst>
        <pc:spChg chg="add">
          <ac:chgData name="Ried, Sherrita L CIV NG NCARNG (USA)" userId="e720f624-6c47-4fe4-83ac-ced1d8ef8283" providerId="ADAL" clId="{A03258AD-8231-4D05-8F57-B315C91BB70F}" dt="2022-10-19T14:15:30.230" v="108"/>
          <ac:spMkLst>
            <pc:docMk/>
            <pc:sldMasterMk cId="494676308" sldId="2147483768"/>
            <ac:spMk id="8" creationId="{9E30510E-B7A2-E84B-7731-D2FDE855C719}"/>
          </ac:spMkLst>
        </pc:spChg>
        <pc:cxnChg chg="add">
          <ac:chgData name="Ried, Sherrita L CIV NG NCARNG (USA)" userId="e720f624-6c47-4fe4-83ac-ced1d8ef8283" providerId="ADAL" clId="{A03258AD-8231-4D05-8F57-B315C91BB70F}" dt="2022-10-19T14:15:30.230" v="108"/>
          <ac:cxnSpMkLst>
            <pc:docMk/>
            <pc:sldMasterMk cId="494676308" sldId="2147483768"/>
            <ac:cxnSpMk id="9" creationId="{BF942884-EAAA-A227-A4D6-C3237781D5F1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5:30.530" v="109"/>
        <pc:sldMasterMkLst>
          <pc:docMk/>
          <pc:sldMasterMk cId="3449100114" sldId="2147483787"/>
        </pc:sldMasterMkLst>
        <pc:spChg chg="add">
          <ac:chgData name="Ried, Sherrita L CIV NG NCARNG (USA)" userId="e720f624-6c47-4fe4-83ac-ced1d8ef8283" providerId="ADAL" clId="{A03258AD-8231-4D05-8F57-B315C91BB70F}" dt="2022-10-19T14:15:30.530" v="109"/>
          <ac:spMkLst>
            <pc:docMk/>
            <pc:sldMasterMk cId="3449100114" sldId="2147483787"/>
            <ac:spMk id="8" creationId="{30E8DF7B-87D3-2273-BA8F-DA22A9F2304B}"/>
          </ac:spMkLst>
        </pc:spChg>
        <pc:cxnChg chg="add">
          <ac:chgData name="Ried, Sherrita L CIV NG NCARNG (USA)" userId="e720f624-6c47-4fe4-83ac-ced1d8ef8283" providerId="ADAL" clId="{A03258AD-8231-4D05-8F57-B315C91BB70F}" dt="2022-10-19T14:15:30.530" v="109"/>
          <ac:cxnSpMkLst>
            <pc:docMk/>
            <pc:sldMasterMk cId="3449100114" sldId="2147483787"/>
            <ac:cxnSpMk id="9" creationId="{7684DE6A-A41B-D192-CAEB-1DB2E7EFBA83}"/>
          </ac:cxnSpMkLst>
        </pc:cxnChg>
      </pc:sldMasterChg>
      <pc:sldMasterChg chg="addSp">
        <pc:chgData name="Ried, Sherrita L CIV NG NCARNG (USA)" userId="e720f624-6c47-4fe4-83ac-ced1d8ef8283" providerId="ADAL" clId="{A03258AD-8231-4D05-8F57-B315C91BB70F}" dt="2022-10-19T14:18:43.682" v="123"/>
        <pc:sldMasterMkLst>
          <pc:docMk/>
          <pc:sldMasterMk cId="789591312" sldId="2147483806"/>
        </pc:sldMasterMkLst>
        <pc:spChg chg="add">
          <ac:chgData name="Ried, Sherrita L CIV NG NCARNG (USA)" userId="e720f624-6c47-4fe4-83ac-ced1d8ef8283" providerId="ADAL" clId="{A03258AD-8231-4D05-8F57-B315C91BB70F}" dt="2022-10-19T14:18:43.682" v="123"/>
          <ac:spMkLst>
            <pc:docMk/>
            <pc:sldMasterMk cId="789591312" sldId="2147483806"/>
            <ac:spMk id="7" creationId="{BC39A677-7D73-AC6F-ACE3-2388FE919F66}"/>
          </ac:spMkLst>
        </pc:spChg>
        <pc:cxnChg chg="add">
          <ac:chgData name="Ried, Sherrita L CIV NG NCARNG (USA)" userId="e720f624-6c47-4fe4-83ac-ced1d8ef8283" providerId="ADAL" clId="{A03258AD-8231-4D05-8F57-B315C91BB70F}" dt="2022-10-19T14:18:43.682" v="123"/>
          <ac:cxnSpMkLst>
            <pc:docMk/>
            <pc:sldMasterMk cId="789591312" sldId="2147483806"/>
            <ac:cxnSpMk id="8" creationId="{CA5F3E72-CF9D-E1A1-D515-3BE6F54F0D23}"/>
          </ac:cxnSpMkLst>
        </pc:cxnChg>
      </pc:sldMasterChg>
      <pc:sldMasterChg chg="addSp setBg modSldLayout">
        <pc:chgData name="Ried, Sherrita L CIV NG NCARNG (USA)" userId="e720f624-6c47-4fe4-83ac-ced1d8ef8283" providerId="ADAL" clId="{A03258AD-8231-4D05-8F57-B315C91BB70F}" dt="2022-10-19T14:25:33.498" v="165"/>
        <pc:sldMasterMkLst>
          <pc:docMk/>
          <pc:sldMasterMk cId="1663556091" sldId="2147483825"/>
        </pc:sldMasterMkLst>
        <pc:spChg chg="add">
          <ac:chgData name="Ried, Sherrita L CIV NG NCARNG (USA)" userId="e720f624-6c47-4fe4-83ac-ced1d8ef8283" providerId="ADAL" clId="{A03258AD-8231-4D05-8F57-B315C91BB70F}" dt="2022-10-19T14:25:00.574" v="162"/>
          <ac:spMkLst>
            <pc:docMk/>
            <pc:sldMasterMk cId="1663556091" sldId="2147483825"/>
            <ac:spMk id="7" creationId="{9A72E010-19BA-0A05-CB28-F1C3B0DD923E}"/>
          </ac:spMkLst>
        </pc:spChg>
        <pc:cxnChg chg="add">
          <ac:chgData name="Ried, Sherrita L CIV NG NCARNG (USA)" userId="e720f624-6c47-4fe4-83ac-ced1d8ef8283" providerId="ADAL" clId="{A03258AD-8231-4D05-8F57-B315C91BB70F}" dt="2022-10-19T14:25:00.574" v="162"/>
          <ac:cxnSpMkLst>
            <pc:docMk/>
            <pc:sldMasterMk cId="1663556091" sldId="2147483825"/>
            <ac:cxnSpMk id="8" creationId="{482DE2B4-D801-87E3-2685-7501D04D17EA}"/>
          </ac:cxnSpMkLst>
        </pc:cxn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30491728" sldId="2147483690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704717634" sldId="2147483826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3264361687" sldId="2147483827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839129631" sldId="2147483828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4252150474" sldId="2147483829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638238516" sldId="2147483830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2213071035" sldId="2147483831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975434601" sldId="2147483832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341986285" sldId="2147483833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528730457" sldId="2147483834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664733107" sldId="2147483835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2713224592" sldId="2147483836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977983012" sldId="2147483837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3110700806" sldId="2147483838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396880280" sldId="2147483839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666884294" sldId="2147483840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3786669489" sldId="2147483841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1615365429" sldId="2147483842"/>
          </pc:sldLayoutMkLst>
        </pc:sldLayoutChg>
        <pc:sldLayoutChg chg="setBg">
          <pc:chgData name="Ried, Sherrita L CIV NG NCARNG (USA)" userId="e720f624-6c47-4fe4-83ac-ced1d8ef8283" providerId="ADAL" clId="{A03258AD-8231-4D05-8F57-B315C91BB70F}" dt="2022-10-19T14:25:33.498" v="165"/>
          <pc:sldLayoutMkLst>
            <pc:docMk/>
            <pc:sldMasterMk cId="1663556091" sldId="2147483825"/>
            <pc:sldLayoutMk cId="2587270543" sldId="21474838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3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2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98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0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4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6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6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70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1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671" y="186155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71" y="424915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359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6"/>
            <a:ext cx="8951682" cy="128178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444" y="1924699"/>
            <a:ext cx="9978839" cy="471525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45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6425" y="2039815"/>
            <a:ext cx="479708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4522" y="2039815"/>
            <a:ext cx="486859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025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0491" y="1864042"/>
            <a:ext cx="47408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0491" y="2687955"/>
            <a:ext cx="47408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2658" y="1864042"/>
            <a:ext cx="48561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2658" y="2687955"/>
            <a:ext cx="48561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17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16393" y="1859623"/>
            <a:ext cx="5714243" cy="47381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0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6393" y="1859623"/>
            <a:ext cx="5713412" cy="47386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3591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BBE2F652-A073-486A-9401-D061B53B6F9D}"/>
              </a:ext>
            </a:extLst>
          </p:cNvPr>
          <p:cNvSpPr/>
          <p:nvPr userDrawn="1"/>
        </p:nvSpPr>
        <p:spPr>
          <a:xfrm rot="10800000">
            <a:off x="2408238" y="3800475"/>
            <a:ext cx="3176587" cy="2527300"/>
          </a:xfrm>
          <a:prstGeom prst="halfFrame">
            <a:avLst/>
          </a:prstGeom>
          <a:solidFill>
            <a:srgbClr val="FFD530"/>
          </a:solidFill>
          <a:ln>
            <a:solidFill>
              <a:srgbClr val="FFD5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49BD67C-67F2-4630-922C-BF29D1FC5279}"/>
              </a:ext>
            </a:extLst>
          </p:cNvPr>
          <p:cNvSpPr/>
          <p:nvPr userDrawn="1"/>
        </p:nvSpPr>
        <p:spPr>
          <a:xfrm>
            <a:off x="2247900" y="2117725"/>
            <a:ext cx="3176588" cy="2527300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9027" y="2266471"/>
            <a:ext cx="3015247" cy="3842283"/>
          </a:xfrm>
          <a:prstGeom prst="rect">
            <a:avLst/>
          </a:prstGeom>
          <a:ln w="28575">
            <a:noFill/>
          </a:ln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45474" y="3255349"/>
            <a:ext cx="4839286" cy="186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Franklin Gothic Book" panose="020B0503020102020204" pitchFamily="34" charset="0"/>
              </a:defRPr>
            </a:lvl1pPr>
            <a:lvl2pPr algn="l">
              <a:defRPr>
                <a:latin typeface="Franklin Gothic Book" panose="020B0503020102020204" pitchFamily="34" charset="0"/>
              </a:defRPr>
            </a:lvl2pPr>
            <a:lvl3pPr algn="l">
              <a:defRPr>
                <a:latin typeface="Franklin Gothic Book" panose="020B0503020102020204" pitchFamily="34" charset="0"/>
              </a:defRPr>
            </a:lvl3pPr>
            <a:lvl4pPr algn="l">
              <a:defRPr>
                <a:latin typeface="Franklin Gothic Book" panose="020B0503020102020204" pitchFamily="34" charset="0"/>
              </a:defRPr>
            </a:lvl4pPr>
            <a:lvl5pPr algn="l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5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7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5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5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3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8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2E010-19BA-0A05-CB28-F1C3B0DD923E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2DE2B4-D801-87E3-2685-7501D04D17EA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5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69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3FDB7B-FFD2-42D4-AC5C-A8611F91E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/>
          <a:srcRect t="33232" b="41742"/>
          <a:stretch/>
        </p:blipFill>
        <p:spPr>
          <a:xfrm>
            <a:off x="2046288" y="41275"/>
            <a:ext cx="10074275" cy="1665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251F0F-5176-4D0A-91AB-96F8027FB18E}"/>
              </a:ext>
            </a:extLst>
          </p:cNvPr>
          <p:cNvSpPr/>
          <p:nvPr userDrawn="1"/>
        </p:nvSpPr>
        <p:spPr>
          <a:xfrm>
            <a:off x="0" y="0"/>
            <a:ext cx="1997612" cy="6858000"/>
          </a:xfrm>
          <a:prstGeom prst="rect">
            <a:avLst/>
          </a:prstGeom>
          <a:solidFill>
            <a:srgbClr val="FFD5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2DFE9BE1-5C6A-4AB6-A55D-A5C3D8479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243513"/>
            <a:ext cx="15128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3871249B-3A0B-44EA-81A5-EDF465B4E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0975"/>
            <a:ext cx="118903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9">
            <a:extLst>
              <a:ext uri="{FF2B5EF4-FFF2-40B4-BE49-F238E27FC236}">
                <a16:creationId xmlns:a16="http://schemas.microsoft.com/office/drawing/2014/main" id="{4E16F069-2369-44B4-81BE-32559D9CB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5088" y="1751013"/>
            <a:ext cx="2128838" cy="3355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“Education,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The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KEY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to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Strength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and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Readiness”</a:t>
            </a:r>
          </a:p>
        </p:txBody>
      </p:sp>
    </p:spTree>
    <p:extLst>
      <p:ext uri="{BB962C8B-B14F-4D97-AF65-F5344CB8AC3E}">
        <p14:creationId xmlns:p14="http://schemas.microsoft.com/office/powerpoint/2010/main" val="215377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14E950-4D5E-1536-4320-9E9F16759C59}"/>
              </a:ext>
            </a:extLst>
          </p:cNvPr>
          <p:cNvSpPr txBox="1"/>
          <p:nvPr/>
        </p:nvSpPr>
        <p:spPr>
          <a:xfrm>
            <a:off x="532228" y="502920"/>
            <a:ext cx="11127544" cy="5852160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861" y="3429000"/>
            <a:ext cx="9643002" cy="14212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NCTAP school and vendor Training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D12E87AD-CE77-CE96-8294-DCEC3270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50" y="258618"/>
            <a:ext cx="2551545" cy="25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6201-E990-4420-8ECD-B206B830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8757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9D567-F405-4CA8-82F2-359F9178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3891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Education Service Office: 984-664-6272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Email: ng.nc.ncarng.mbx.education-service-office@army.mil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58962" cy="640080"/>
          </a:xfrm>
        </p:spPr>
        <p:txBody>
          <a:bodyPr/>
          <a:lstStyle/>
          <a:p>
            <a:r>
              <a:rPr lang="en-US" dirty="0"/>
              <a:t>Tax Information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4C607-9B00-1C3C-347F-B6576DB404C0}"/>
              </a:ext>
            </a:extLst>
          </p:cNvPr>
          <p:cNvSpPr txBox="1"/>
          <p:nvPr/>
        </p:nvSpPr>
        <p:spPr>
          <a:xfrm>
            <a:off x="511829" y="1069518"/>
            <a:ext cx="11268340" cy="467518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3F790-BDB2-486A-93AB-1FDDFEB3687D}"/>
              </a:ext>
            </a:extLst>
          </p:cNvPr>
          <p:cNvSpPr/>
          <p:nvPr/>
        </p:nvSpPr>
        <p:spPr>
          <a:xfrm>
            <a:off x="816862" y="1331631"/>
            <a:ext cx="10863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Vendor Information for new vendors and updates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• W-9 Form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• EFT Form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Both forms must be filled out completely, signed and dated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information must match on both forms regarding: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• Name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• DBA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• SSN or tax id number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• W-9 designation (historically a problem spot)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CFEBFF-E315-4B32-9BA2-BD93A26A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Transfer of Ownership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B414B5-AFFC-466B-A566-1BEEBD6A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1326321"/>
            <a:ext cx="10353762" cy="369513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/>
              </a:rPr>
              <a:t>A POC is appointed to process verifications for students in the NCNG. Verifications are done via a Notification List.</a:t>
            </a:r>
          </a:p>
          <a:p>
            <a:endParaRPr lang="en-US" sz="2400" dirty="0">
              <a:solidFill>
                <a:schemeClr val="bg1"/>
              </a:solidFill>
              <a:effectLst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  If a POC retires, quits, or passes away, a new designee must be appointed. NCTAP must be notified.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30D0-E4AE-CE9F-6095-CBC1F130FF01}"/>
              </a:ext>
            </a:extLst>
          </p:cNvPr>
          <p:cNvSpPr txBox="1"/>
          <p:nvPr/>
        </p:nvSpPr>
        <p:spPr>
          <a:xfrm>
            <a:off x="548640" y="1055077"/>
            <a:ext cx="11071274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CFEBFF-E315-4B32-9BA2-BD93A26A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71274" cy="13263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covered and how to apply funds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B414B5-AFFC-466B-A566-1BEEBD6A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1326321"/>
            <a:ext cx="10353762" cy="36951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</a:rPr>
              <a:t>100% of tuition and fees at community college and NC Promise Schools 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Tuition coverage for all other schools and programs are currently awarded based on available funding and is subject to change. 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Scholarships, financial aid,  and grants are not counted against the student tuition cost. Which means they can still apply for NCTAP even with those funds. 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CHP 33 and Federal Tuition Assistance (ArmyIgnited) count against student cost. Which means they will not be awarded the entire amount of tuition because those benefits pay first.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30D0-E4AE-CE9F-6095-CBC1F130FF01}"/>
              </a:ext>
            </a:extLst>
          </p:cNvPr>
          <p:cNvSpPr txBox="1"/>
          <p:nvPr/>
        </p:nvSpPr>
        <p:spPr>
          <a:xfrm>
            <a:off x="548640" y="1055077"/>
            <a:ext cx="11071274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1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6AC46-E589-4D56-AD66-9788B364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0498"/>
            <a:ext cx="10353762" cy="444070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chemeClr val="bg1"/>
                </a:solidFill>
                <a:effectLst/>
              </a:rPr>
              <a:t>Student:</a:t>
            </a:r>
          </a:p>
          <a:p>
            <a:r>
              <a:rPr lang="en-US" sz="2900" dirty="0">
                <a:solidFill>
                  <a:schemeClr val="bg1"/>
                </a:solidFill>
                <a:effectLst/>
              </a:rPr>
              <a:t>Must apply for NCTAP on their own</a:t>
            </a:r>
          </a:p>
          <a:p>
            <a:r>
              <a:rPr lang="en-US" sz="2900" dirty="0">
                <a:solidFill>
                  <a:schemeClr val="bg1"/>
                </a:solidFill>
                <a:effectLst/>
              </a:rPr>
              <a:t>Must notate correct amount of credit hours currently enrolled in</a:t>
            </a:r>
          </a:p>
          <a:p>
            <a:r>
              <a:rPr lang="en-US" sz="2900" dirty="0">
                <a:solidFill>
                  <a:schemeClr val="bg1"/>
                </a:solidFill>
                <a:effectLst/>
              </a:rPr>
              <a:t>If student drops a course/s before being awarded, must notify NCTAP Manager.</a:t>
            </a:r>
          </a:p>
          <a:p>
            <a:endParaRPr lang="en-US" sz="2900" dirty="0">
              <a:solidFill>
                <a:schemeClr val="bg1"/>
              </a:solidFill>
              <a:effectLst/>
            </a:endParaRPr>
          </a:p>
          <a:p>
            <a:r>
              <a:rPr lang="en-US" sz="2900" dirty="0">
                <a:solidFill>
                  <a:schemeClr val="bg1"/>
                </a:solidFill>
                <a:effectLst/>
              </a:rPr>
              <a:t>School/Vendor:</a:t>
            </a:r>
          </a:p>
          <a:p>
            <a:r>
              <a:rPr lang="en-US" sz="2900" dirty="0">
                <a:solidFill>
                  <a:schemeClr val="bg1"/>
                </a:solidFill>
                <a:effectLst/>
              </a:rPr>
              <a:t>Verify correct number of credit hours enrolled in, making SAP, in default, receiving VA CH 33 benefits, or receiving </a:t>
            </a:r>
            <a:r>
              <a:rPr lang="en-US" sz="2900" dirty="0" err="1">
                <a:solidFill>
                  <a:schemeClr val="bg1"/>
                </a:solidFill>
                <a:effectLst/>
              </a:rPr>
              <a:t>ArmyIgnite</a:t>
            </a:r>
            <a:r>
              <a:rPr lang="en-US" sz="2900" dirty="0">
                <a:solidFill>
                  <a:schemeClr val="bg1"/>
                </a:solidFill>
                <a:effectLst/>
              </a:rPr>
              <a:t> Ed Benefits (FTA) </a:t>
            </a:r>
          </a:p>
          <a:p>
            <a:r>
              <a:rPr lang="en-US" sz="2900" b="1" dirty="0">
                <a:solidFill>
                  <a:schemeClr val="bg1"/>
                </a:solidFill>
                <a:effectLst/>
              </a:rPr>
              <a:t>If student drops a course/s after funds are disbursed, funds must be returned. NCTAP Manager must be advised.  Any over payment must be returned to the state. No refunds to students are authorized.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E3F9D-8120-D0AE-BF2A-AC2EF6D816DC}"/>
              </a:ext>
            </a:extLst>
          </p:cNvPr>
          <p:cNvSpPr txBox="1"/>
          <p:nvPr/>
        </p:nvSpPr>
        <p:spPr>
          <a:xfrm>
            <a:off x="562258" y="1066800"/>
            <a:ext cx="11211951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21" y="224697"/>
            <a:ext cx="10884309" cy="1125801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Responsibility of Student vs School/Vendor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FEA03C-2135-424C-8C76-7D044B4E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VA CH 33 and FTA Benefits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DE2041-A083-480F-B963-D1255C9E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9" y="1852783"/>
            <a:ext cx="10353762" cy="36951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</a:rPr>
              <a:t>Student receives VA CH 33 at 100% rating, is not eligible for NCTAP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Student received VA CH33 at a lower rating, NCTAP will pay up to the remaining cost of tuition OR the NCTAP established cap. (VA must pay first)</a:t>
            </a:r>
          </a:p>
          <a:p>
            <a:r>
              <a:rPr lang="en-US" sz="2400" dirty="0" err="1">
                <a:solidFill>
                  <a:schemeClr val="bg1"/>
                </a:solidFill>
                <a:effectLst/>
              </a:rPr>
              <a:t>ArmyIgnite</a:t>
            </a:r>
            <a:r>
              <a:rPr lang="en-US" sz="2400" dirty="0">
                <a:solidFill>
                  <a:schemeClr val="bg1"/>
                </a:solidFill>
                <a:effectLst/>
              </a:rPr>
              <a:t> Ed Benefits (FTA) in the initial payor of tuition so cost is calculated after this benefit is applied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E7ED1-0CBC-F3EB-F18E-C61942CB1263}"/>
              </a:ext>
            </a:extLst>
          </p:cNvPr>
          <p:cNvSpPr txBox="1"/>
          <p:nvPr/>
        </p:nvSpPr>
        <p:spPr>
          <a:xfrm>
            <a:off x="611310" y="1310081"/>
            <a:ext cx="10958732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Notification Lists / EFTs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1031E-0257-450E-A845-39D6A7CF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19" y="1429032"/>
            <a:ext cx="10353762" cy="36951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Student Notification Lists – these lists are designed so that you may add the awards to your student’s financial aid packages, if they are eligible for the award. The school is sent an e-mail with the verification form attached. The certifying official will confirm student status and digitally sign the document prior to returning.</a:t>
            </a:r>
          </a:p>
          <a:p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Electronic Fund Transfers will start 14 business days after the return of the notification list. NCDPS will begin disbursing funds to schools on behalf of the students.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6F4B7FF-3D82-7B58-C11F-F65270DDB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27A98-530D-1E22-86CE-281D2DAE8DFE}"/>
              </a:ext>
            </a:extLst>
          </p:cNvPr>
          <p:cNvSpPr txBox="1"/>
          <p:nvPr/>
        </p:nvSpPr>
        <p:spPr>
          <a:xfrm>
            <a:off x="576775" y="1055077"/>
            <a:ext cx="11141613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0F59-C6DF-8EB8-B09C-E7B4FD5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64" y="352614"/>
            <a:ext cx="11169746" cy="1326321"/>
          </a:xfrm>
          <a:solidFill>
            <a:srgbClr val="F5F5F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Notification List Example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66ABD83-AB09-9190-A16D-83E3F2FC6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99" r="53260" b="31727"/>
          <a:stretch/>
        </p:blipFill>
        <p:spPr>
          <a:xfrm>
            <a:off x="506364" y="1693977"/>
            <a:ext cx="11020068" cy="3933100"/>
          </a:xfrm>
        </p:spPr>
      </p:pic>
    </p:spTree>
    <p:extLst>
      <p:ext uri="{BB962C8B-B14F-4D97-AF65-F5344CB8AC3E}">
        <p14:creationId xmlns:p14="http://schemas.microsoft.com/office/powerpoint/2010/main" val="58031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AA62-A857-41D4-AE74-730705CA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34" y="403639"/>
            <a:ext cx="11197883" cy="1326321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Disbursements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1C1B-C0F8-4685-8D89-F9272AF3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" y="1729960"/>
            <a:ext cx="10409428" cy="4061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NCTAP is a reimbursement program, it is </a:t>
            </a:r>
            <a:r>
              <a:rPr lang="en-US" dirty="0">
                <a:solidFill>
                  <a:srgbClr val="FF0000"/>
                </a:solidFill>
                <a:effectLst/>
              </a:rPr>
              <a:t>NOT</a:t>
            </a:r>
            <a:r>
              <a:rPr lang="en-US" dirty="0">
                <a:solidFill>
                  <a:schemeClr val="bg1"/>
                </a:solidFill>
                <a:effectLst/>
              </a:rPr>
              <a:t> designed to meet payment deadlines set by schools. It is the student's responsibility to make payment arrangements to avoid being dropped.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Funds are typically disbursed during the middle-end of the term.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Funds typically reach the school 1-2 weeks after disbursement date.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Any overpayment should be returned to the state not to the student.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7FEE747518449A839FC221D7942B4" ma:contentTypeVersion="9" ma:contentTypeDescription="Create a new document." ma:contentTypeScope="" ma:versionID="cd0b85e6bda4c4fb9767593e8aa76741">
  <xsd:schema xmlns:xsd="http://www.w3.org/2001/XMLSchema" xmlns:xs="http://www.w3.org/2001/XMLSchema" xmlns:p="http://schemas.microsoft.com/office/2006/metadata/properties" xmlns:ns2="6c788151-015d-4096-8109-11dd29b9caee" targetNamespace="http://schemas.microsoft.com/office/2006/metadata/properties" ma:root="true" ma:fieldsID="0823a410026511b3a2d0046d0b02128d" ns2:_="">
    <xsd:import namespace="6c788151-015d-4096-8109-11dd29b9c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88151-015d-4096-8109-11dd29b9c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788151-015d-4096-8109-11dd29b9ca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18EF3D-6D6A-4C24-A06E-19EDC0D7F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788151-015d-4096-8109-11dd29b9c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6c788151-015d-4096-8109-11dd29b9ca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265</TotalTime>
  <Words>584</Words>
  <Application>Microsoft Office PowerPoint</Application>
  <PresentationFormat>Widescreen</PresentationFormat>
  <Paragraphs>55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Abadi</vt:lpstr>
      <vt:lpstr>Arial</vt:lpstr>
      <vt:lpstr>Arial Black</vt:lpstr>
      <vt:lpstr>Bookman Old Style</vt:lpstr>
      <vt:lpstr>Calibri</vt:lpstr>
      <vt:lpstr>Franklin Gothic Book</vt:lpstr>
      <vt:lpstr>Franklin Gothic Heavy</vt:lpstr>
      <vt:lpstr>Franklin Gothic Medium</vt:lpstr>
      <vt:lpstr>Rockwell</vt:lpstr>
      <vt:lpstr>Segoe UI</vt:lpstr>
      <vt:lpstr>Damask</vt:lpstr>
      <vt:lpstr>Custom Design</vt:lpstr>
      <vt:lpstr>NCTAP school and vendor Training</vt:lpstr>
      <vt:lpstr>Tax Information</vt:lpstr>
      <vt:lpstr>Transfer of Ownership</vt:lpstr>
      <vt:lpstr>What is covered and how to apply funds</vt:lpstr>
      <vt:lpstr>Responsibility of Student vs School/Vendor</vt:lpstr>
      <vt:lpstr>VA CH 33 and FTA Benefits</vt:lpstr>
      <vt:lpstr>Notification Lists / EFTs</vt:lpstr>
      <vt:lpstr>Notification List Example</vt:lpstr>
      <vt:lpstr>Disbursements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NCTAP Vendor Training</dc:title>
  <dc:creator>Rebecca Loreto</dc:creator>
  <cp:keywords/>
  <cp:lastModifiedBy>Sherrita</cp:lastModifiedBy>
  <cp:revision>16</cp:revision>
  <dcterms:created xsi:type="dcterms:W3CDTF">2021-03-17T16:08:50Z</dcterms:created>
  <dcterms:modified xsi:type="dcterms:W3CDTF">2023-03-13T17:03:29Z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0x01010097B7FEE747518449A839FC221D7942B4</vt:lpwstr>
  </property>
</Properties>
</file>